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9" r:id="rId4"/>
  </p:sldMasterIdLst>
  <p:notesMasterIdLst>
    <p:notesMasterId r:id="rId5"/>
  </p:notesMasterIdLst>
  <p:sldIdLst>
    <p:sldId id="256" r:id="rId6"/>
    <p:sldId id="257" r:id="rId7"/>
    <p:sldId id="258" r:id="rId8"/>
  </p:sldIdLst>
  <p:sldSz cy="5143500" cx="9144000"/>
  <p:notesSz cx="6858000" cy="9144000"/>
  <p:embeddedFontLst>
    <p:embeddedFont>
      <p:font typeface="Zen Dots"/>
      <p:regular r:id="rId9"/>
    </p:embeddedFont>
    <p:embeddedFont>
      <p:font typeface="Lato"/>
      <p:regular r:id="rId10"/>
      <p:bold r:id="rId11"/>
      <p:italic r:id="rId12"/>
      <p:boldItalic r:id="rId13"/>
    </p:embeddedFont>
    <p:embeddedFont>
      <p:font typeface="Bebas Neue"/>
      <p:regular r:id="rId14"/>
    </p:embeddedFont>
    <p:embeddedFont>
      <p:font typeface="Titillium Web"/>
      <p:regular r:id="rId15"/>
      <p:bold r:id="rId16"/>
      <p:italic r:id="rId17"/>
      <p:boldItalic r:id="rId18"/>
    </p:embeddedFont>
    <p:embeddedFont>
      <p:font typeface="PT Sans"/>
      <p:regular r:id="rId19"/>
      <p:bold r:id="rId20"/>
      <p:italic r:id="rId21"/>
      <p:boldItalic r:id="rId2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PTSans-bold.fntdata"/><Relationship Id="rId22" Type="http://schemas.openxmlformats.org/officeDocument/2006/relationships/font" Target="fonts/PTSans-boldItalic.fntdata"/><Relationship Id="rId21" Type="http://schemas.openxmlformats.org/officeDocument/2006/relationships/font" Target="fonts/PTSans-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ZenDots-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font" Target="fonts/Lato-bold.fntdata"/><Relationship Id="rId10" Type="http://schemas.openxmlformats.org/officeDocument/2006/relationships/font" Target="fonts/Lato-regular.fntdata"/><Relationship Id="rId13" Type="http://schemas.openxmlformats.org/officeDocument/2006/relationships/font" Target="fonts/Lato-boldItalic.fntdata"/><Relationship Id="rId12" Type="http://schemas.openxmlformats.org/officeDocument/2006/relationships/font" Target="fonts/Lato-italic.fntdata"/><Relationship Id="rId15" Type="http://schemas.openxmlformats.org/officeDocument/2006/relationships/font" Target="fonts/TitilliumWeb-regular.fntdata"/><Relationship Id="rId14" Type="http://schemas.openxmlformats.org/officeDocument/2006/relationships/font" Target="fonts/BebasNeue-regular.fntdata"/><Relationship Id="rId17" Type="http://schemas.openxmlformats.org/officeDocument/2006/relationships/font" Target="fonts/TitilliumWeb-italic.fntdata"/><Relationship Id="rId16" Type="http://schemas.openxmlformats.org/officeDocument/2006/relationships/font" Target="fonts/TitilliumWeb-bold.fntdata"/><Relationship Id="rId19" Type="http://schemas.openxmlformats.org/officeDocument/2006/relationships/font" Target="fonts/PTSans-regular.fntdata"/><Relationship Id="rId18" Type="http://schemas.openxmlformats.org/officeDocument/2006/relationships/font" Target="fonts/TitilliumWeb-boldItalic.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g14072739ea5_1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7" name="Google Shape;377;g14072739ea5_1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g3233da4a619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5" name="Google Shape;385;g3233da4a619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g3233da4a619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5" name="Google Shape;395;g3233da4a619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 Id="rId3" Type="http://schemas.openxmlformats.org/officeDocument/2006/relationships/hyperlink" Target="https://bit.ly/3A1uf1Q" TargetMode="External"/><Relationship Id="rId4" Type="http://schemas.openxmlformats.org/officeDocument/2006/relationships/hyperlink" Target="http://bit.ly/2TyoMsr" TargetMode="External"/><Relationship Id="rId5" Type="http://schemas.openxmlformats.org/officeDocument/2006/relationships/hyperlink" Target="http://bit.ly/2TtBDfr" TargetMode="Externa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pic>
        <p:nvPicPr>
          <p:cNvPr id="9" name="Google Shape;9;p2"/>
          <p:cNvPicPr preferRelativeResize="0"/>
          <p:nvPr/>
        </p:nvPicPr>
        <p:blipFill>
          <a:blip r:embed="rId2">
            <a:alphaModFix/>
          </a:blip>
          <a:stretch>
            <a:fillRect/>
          </a:stretch>
        </p:blipFill>
        <p:spPr>
          <a:xfrm>
            <a:off x="0" y="0"/>
            <a:ext cx="9144003" cy="5143501"/>
          </a:xfrm>
          <a:prstGeom prst="rect">
            <a:avLst/>
          </a:prstGeom>
          <a:noFill/>
          <a:ln>
            <a:noFill/>
          </a:ln>
        </p:spPr>
      </p:pic>
      <p:sp>
        <p:nvSpPr>
          <p:cNvPr id="10" name="Google Shape;10;p2"/>
          <p:cNvSpPr txBox="1"/>
          <p:nvPr>
            <p:ph type="ctrTitle"/>
          </p:nvPr>
        </p:nvSpPr>
        <p:spPr>
          <a:xfrm>
            <a:off x="1320300" y="1438800"/>
            <a:ext cx="6503400" cy="1682400"/>
          </a:xfrm>
          <a:prstGeom prst="rect">
            <a:avLst/>
          </a:prstGeom>
        </p:spPr>
        <p:txBody>
          <a:bodyPr anchorCtr="0" anchor="b" bIns="91425" lIns="91425" spcFirstLastPara="1" rIns="91425" wrap="square" tIns="91425">
            <a:noAutofit/>
          </a:bodyPr>
          <a:lstStyle>
            <a:lvl1pPr lvl="0" algn="ctr">
              <a:spcBef>
                <a:spcPts val="0"/>
              </a:spcBef>
              <a:spcAft>
                <a:spcPts val="0"/>
              </a:spcAft>
              <a:buClr>
                <a:srgbClr val="191919"/>
              </a:buClr>
              <a:buSzPts val="5200"/>
              <a:buNone/>
              <a:defRPr b="1" sz="4800">
                <a:latin typeface="Zen Dots"/>
                <a:ea typeface="Zen Dots"/>
                <a:cs typeface="Zen Dots"/>
                <a:sym typeface="Zen Dots"/>
              </a:defRPr>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p:txBody>
      </p:sp>
      <p:sp>
        <p:nvSpPr>
          <p:cNvPr id="11" name="Google Shape;11;p2"/>
          <p:cNvSpPr txBox="1"/>
          <p:nvPr>
            <p:ph idx="1" type="subTitle"/>
          </p:nvPr>
        </p:nvSpPr>
        <p:spPr>
          <a:xfrm>
            <a:off x="1320300" y="2991275"/>
            <a:ext cx="6503400" cy="447900"/>
          </a:xfrm>
          <a:prstGeom prst="rect">
            <a:avLst/>
          </a:prstGeom>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600">
                <a:solidFill>
                  <a:schemeClr val="dk1"/>
                </a:solidFil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 name="Shape 12"/>
        <p:cNvGrpSpPr/>
        <p:nvPr/>
      </p:nvGrpSpPr>
      <p:grpSpPr>
        <a:xfrm>
          <a:off x="0" y="0"/>
          <a:ext cx="0" cy="0"/>
          <a:chOff x="0" y="0"/>
          <a:chExt cx="0" cy="0"/>
        </a:xfrm>
      </p:grpSpPr>
      <p:pic>
        <p:nvPicPr>
          <p:cNvPr id="13" name="Google Shape;13;p3"/>
          <p:cNvPicPr preferRelativeResize="0"/>
          <p:nvPr/>
        </p:nvPicPr>
        <p:blipFill>
          <a:blip r:embed="rId2">
            <a:alphaModFix/>
          </a:blip>
          <a:stretch>
            <a:fillRect/>
          </a:stretch>
        </p:blipFill>
        <p:spPr>
          <a:xfrm>
            <a:off x="0" y="0"/>
            <a:ext cx="9144003" cy="5143501"/>
          </a:xfrm>
          <a:prstGeom prst="rect">
            <a:avLst/>
          </a:prstGeom>
          <a:noFill/>
          <a:ln>
            <a:noFill/>
          </a:ln>
        </p:spPr>
      </p:pic>
      <p:sp>
        <p:nvSpPr>
          <p:cNvPr id="14" name="Google Shape;14;p3"/>
          <p:cNvSpPr txBox="1"/>
          <p:nvPr>
            <p:ph type="title"/>
          </p:nvPr>
        </p:nvSpPr>
        <p:spPr>
          <a:xfrm>
            <a:off x="720000" y="2862175"/>
            <a:ext cx="5067600" cy="1057500"/>
          </a:xfrm>
          <a:prstGeom prst="rect">
            <a:avLst/>
          </a:prstGeom>
        </p:spPr>
        <p:txBody>
          <a:bodyPr anchorCtr="0" anchor="ctr" bIns="91425" lIns="91425" spcFirstLastPara="1" rIns="91425" wrap="square" tIns="91425">
            <a:noAutofit/>
          </a:bodyPr>
          <a:lstStyle>
            <a:lvl1pPr lvl="0">
              <a:spcBef>
                <a:spcPts val="0"/>
              </a:spcBef>
              <a:spcAft>
                <a:spcPts val="0"/>
              </a:spcAft>
              <a:buSzPts val="3600"/>
              <a:buNone/>
              <a:defRPr sz="3700">
                <a:latin typeface="Zen Dots"/>
                <a:ea typeface="Zen Dots"/>
                <a:cs typeface="Zen Dots"/>
                <a:sym typeface="Zen Dots"/>
              </a:defRPr>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hasCustomPrompt="1" idx="2" type="title"/>
          </p:nvPr>
        </p:nvSpPr>
        <p:spPr>
          <a:xfrm>
            <a:off x="842799" y="984475"/>
            <a:ext cx="2034900" cy="1185900"/>
          </a:xfrm>
          <a:prstGeom prst="rect">
            <a:avLst/>
          </a:prstGeom>
          <a:solidFill>
            <a:srgbClr val="8F9396">
              <a:alpha val="2671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Clr>
                <a:schemeClr val="lt1"/>
              </a:buClr>
              <a:buSzPts val="6000"/>
              <a:buNone/>
              <a:defRPr sz="4300">
                <a:latin typeface="Zen Dots"/>
                <a:ea typeface="Zen Dots"/>
                <a:cs typeface="Zen Dots"/>
                <a:sym typeface="Zen Dots"/>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16" name="Google Shape;16;p3"/>
          <p:cNvSpPr txBox="1"/>
          <p:nvPr>
            <p:ph idx="1" type="subTitle"/>
          </p:nvPr>
        </p:nvSpPr>
        <p:spPr>
          <a:xfrm>
            <a:off x="720000" y="3919675"/>
            <a:ext cx="5067600" cy="375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600">
                <a:latin typeface="Titillium Web"/>
                <a:ea typeface="Titillium Web"/>
                <a:cs typeface="Titillium Web"/>
                <a:sym typeface="Titillium Web"/>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pic>
        <p:nvPicPr>
          <p:cNvPr id="18" name="Google Shape;18;p4"/>
          <p:cNvPicPr preferRelativeResize="0"/>
          <p:nvPr/>
        </p:nvPicPr>
        <p:blipFill>
          <a:blip r:embed="rId2">
            <a:alphaModFix/>
          </a:blip>
          <a:stretch>
            <a:fillRect/>
          </a:stretch>
        </p:blipFill>
        <p:spPr>
          <a:xfrm flipH="1">
            <a:off x="0" y="0"/>
            <a:ext cx="9144003" cy="5143501"/>
          </a:xfrm>
          <a:prstGeom prst="rect">
            <a:avLst/>
          </a:prstGeom>
          <a:noFill/>
          <a:ln>
            <a:noFill/>
          </a:ln>
        </p:spPr>
      </p:pic>
      <p:sp>
        <p:nvSpPr>
          <p:cNvPr id="19" name="Google Shape;19;p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sz="2200">
                <a:latin typeface="Zen Dots"/>
                <a:ea typeface="Zen Dots"/>
                <a:cs typeface="Zen Dots"/>
                <a:sym typeface="Zen Dots"/>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20" name="Google Shape;20;p4"/>
          <p:cNvSpPr txBox="1"/>
          <p:nvPr>
            <p:ph idx="1" type="body"/>
          </p:nvPr>
        </p:nvSpPr>
        <p:spPr>
          <a:xfrm>
            <a:off x="720000" y="980514"/>
            <a:ext cx="7704000" cy="3921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SzPts val="1400"/>
              <a:buFont typeface="Nunito Light"/>
              <a:buChar char="●"/>
              <a:defRPr>
                <a:latin typeface="Titillium Web"/>
                <a:ea typeface="Titillium Web"/>
                <a:cs typeface="Titillium Web"/>
                <a:sym typeface="Titillium Web"/>
              </a:defRPr>
            </a:lvl1pPr>
            <a:lvl2pPr indent="-317500" lvl="1" marL="914400" rtl="0">
              <a:lnSpc>
                <a:spcPct val="100000"/>
              </a:lnSpc>
              <a:spcBef>
                <a:spcPts val="0"/>
              </a:spcBef>
              <a:spcAft>
                <a:spcPts val="0"/>
              </a:spcAft>
              <a:buSzPts val="1400"/>
              <a:buFont typeface="Nunito Light"/>
              <a:buChar char="○"/>
              <a:defRPr/>
            </a:lvl2pPr>
            <a:lvl3pPr indent="-317500" lvl="2" marL="1371600" rtl="0">
              <a:lnSpc>
                <a:spcPct val="100000"/>
              </a:lnSpc>
              <a:spcBef>
                <a:spcPts val="0"/>
              </a:spcBef>
              <a:spcAft>
                <a:spcPts val="0"/>
              </a:spcAft>
              <a:buSzPts val="1400"/>
              <a:buFont typeface="Nunito Light"/>
              <a:buChar char="■"/>
              <a:defRPr/>
            </a:lvl3pPr>
            <a:lvl4pPr indent="-317500" lvl="3" marL="1828800" rtl="0">
              <a:lnSpc>
                <a:spcPct val="100000"/>
              </a:lnSpc>
              <a:spcBef>
                <a:spcPts val="0"/>
              </a:spcBef>
              <a:spcAft>
                <a:spcPts val="0"/>
              </a:spcAft>
              <a:buSzPts val="1400"/>
              <a:buFont typeface="Nunito Light"/>
              <a:buChar char="●"/>
              <a:defRPr/>
            </a:lvl4pPr>
            <a:lvl5pPr indent="-317500" lvl="4" marL="2286000" rtl="0">
              <a:lnSpc>
                <a:spcPct val="100000"/>
              </a:lnSpc>
              <a:spcBef>
                <a:spcPts val="0"/>
              </a:spcBef>
              <a:spcAft>
                <a:spcPts val="0"/>
              </a:spcAft>
              <a:buSzPts val="1400"/>
              <a:buFont typeface="Nunito Light"/>
              <a:buChar char="○"/>
              <a:defRPr/>
            </a:lvl5pPr>
            <a:lvl6pPr indent="-317500" lvl="5" marL="2743200" rtl="0">
              <a:lnSpc>
                <a:spcPct val="100000"/>
              </a:lnSpc>
              <a:spcBef>
                <a:spcPts val="0"/>
              </a:spcBef>
              <a:spcAft>
                <a:spcPts val="0"/>
              </a:spcAft>
              <a:buSzPts val="1400"/>
              <a:buFont typeface="Nunito Light"/>
              <a:buChar char="■"/>
              <a:defRPr/>
            </a:lvl6pPr>
            <a:lvl7pPr indent="-317500" lvl="6" marL="3200400" rtl="0">
              <a:lnSpc>
                <a:spcPct val="100000"/>
              </a:lnSpc>
              <a:spcBef>
                <a:spcPts val="0"/>
              </a:spcBef>
              <a:spcAft>
                <a:spcPts val="0"/>
              </a:spcAft>
              <a:buSzPts val="1400"/>
              <a:buFont typeface="Nunito Light"/>
              <a:buChar char="●"/>
              <a:defRPr/>
            </a:lvl7pPr>
            <a:lvl8pPr indent="-317500" lvl="7" marL="3657600" rtl="0">
              <a:lnSpc>
                <a:spcPct val="100000"/>
              </a:lnSpc>
              <a:spcBef>
                <a:spcPts val="0"/>
              </a:spcBef>
              <a:spcAft>
                <a:spcPts val="0"/>
              </a:spcAft>
              <a:buSzPts val="1400"/>
              <a:buFont typeface="Nunito Light"/>
              <a:buChar char="○"/>
              <a:defRPr/>
            </a:lvl8pPr>
            <a:lvl9pPr indent="-317500" lvl="8" marL="4114800" rtl="0">
              <a:lnSpc>
                <a:spcPct val="100000"/>
              </a:lnSpc>
              <a:spcBef>
                <a:spcPts val="0"/>
              </a:spcBef>
              <a:spcAft>
                <a:spcPts val="0"/>
              </a:spcAft>
              <a:buSzPts val="1400"/>
              <a:buFont typeface="Nunito Light"/>
              <a:buChar char="■"/>
              <a:defRPr/>
            </a:lvl9pPr>
          </a:lstStyle>
          <a:p/>
        </p:txBody>
      </p:sp>
      <p:grpSp>
        <p:nvGrpSpPr>
          <p:cNvPr id="21" name="Google Shape;21;p4"/>
          <p:cNvGrpSpPr/>
          <p:nvPr/>
        </p:nvGrpSpPr>
        <p:grpSpPr>
          <a:xfrm>
            <a:off x="7787989" y="-2375325"/>
            <a:ext cx="2016533" cy="4300425"/>
            <a:chOff x="7787989" y="-2375325"/>
            <a:chExt cx="2016533" cy="4300425"/>
          </a:xfrm>
        </p:grpSpPr>
        <p:sp>
          <p:nvSpPr>
            <p:cNvPr id="22" name="Google Shape;22;p4"/>
            <p:cNvSpPr/>
            <p:nvPr/>
          </p:nvSpPr>
          <p:spPr>
            <a:xfrm rot="10800000">
              <a:off x="8933724" y="369776"/>
              <a:ext cx="565480" cy="1555324"/>
            </a:xfrm>
            <a:custGeom>
              <a:rect b="b" l="l" r="r" t="t"/>
              <a:pathLst>
                <a:path extrusionOk="0" h="20387" w="7412">
                  <a:moveTo>
                    <a:pt x="1431" y="0"/>
                  </a:moveTo>
                  <a:lnTo>
                    <a:pt x="1431" y="7181"/>
                  </a:lnTo>
                  <a:cubicBezTo>
                    <a:pt x="1431" y="7811"/>
                    <a:pt x="1949" y="8330"/>
                    <a:pt x="2580" y="8330"/>
                  </a:cubicBezTo>
                  <a:lnTo>
                    <a:pt x="6286" y="8330"/>
                  </a:lnTo>
                  <a:cubicBezTo>
                    <a:pt x="6804" y="8330"/>
                    <a:pt x="7226" y="8752"/>
                    <a:pt x="7226" y="9264"/>
                  </a:cubicBezTo>
                  <a:lnTo>
                    <a:pt x="7203" y="13161"/>
                  </a:lnTo>
                  <a:cubicBezTo>
                    <a:pt x="7203" y="13398"/>
                    <a:pt x="7108" y="13629"/>
                    <a:pt x="6944" y="13820"/>
                  </a:cubicBezTo>
                  <a:cubicBezTo>
                    <a:pt x="6759" y="14006"/>
                    <a:pt x="6522" y="14102"/>
                    <a:pt x="6263" y="14102"/>
                  </a:cubicBezTo>
                  <a:lnTo>
                    <a:pt x="1150" y="14102"/>
                  </a:lnTo>
                  <a:cubicBezTo>
                    <a:pt x="845" y="14102"/>
                    <a:pt x="541" y="14220"/>
                    <a:pt x="327" y="14428"/>
                  </a:cubicBezTo>
                  <a:cubicBezTo>
                    <a:pt x="119" y="14642"/>
                    <a:pt x="1" y="14924"/>
                    <a:pt x="1" y="15228"/>
                  </a:cubicBezTo>
                  <a:lnTo>
                    <a:pt x="1" y="20387"/>
                  </a:lnTo>
                  <a:lnTo>
                    <a:pt x="187" y="20387"/>
                  </a:lnTo>
                  <a:lnTo>
                    <a:pt x="209" y="15228"/>
                  </a:lnTo>
                  <a:cubicBezTo>
                    <a:pt x="209" y="14992"/>
                    <a:pt x="305" y="14755"/>
                    <a:pt x="468" y="14569"/>
                  </a:cubicBezTo>
                  <a:cubicBezTo>
                    <a:pt x="654" y="14406"/>
                    <a:pt x="891" y="14288"/>
                    <a:pt x="1150" y="14288"/>
                  </a:cubicBezTo>
                  <a:lnTo>
                    <a:pt x="6263" y="14310"/>
                  </a:lnTo>
                  <a:cubicBezTo>
                    <a:pt x="6567" y="14310"/>
                    <a:pt x="6877" y="14192"/>
                    <a:pt x="7085" y="13961"/>
                  </a:cubicBezTo>
                  <a:cubicBezTo>
                    <a:pt x="7299" y="13747"/>
                    <a:pt x="7412" y="13465"/>
                    <a:pt x="7412" y="13161"/>
                  </a:cubicBezTo>
                  <a:lnTo>
                    <a:pt x="7412" y="9264"/>
                  </a:lnTo>
                  <a:cubicBezTo>
                    <a:pt x="7412" y="8634"/>
                    <a:pt x="6922" y="8116"/>
                    <a:pt x="6286" y="8116"/>
                  </a:cubicBezTo>
                  <a:lnTo>
                    <a:pt x="2580" y="8116"/>
                  </a:lnTo>
                  <a:cubicBezTo>
                    <a:pt x="2062" y="8116"/>
                    <a:pt x="1640" y="7693"/>
                    <a:pt x="1640" y="7181"/>
                  </a:cubicBezTo>
                  <a:lnTo>
                    <a:pt x="1640" y="0"/>
                  </a:ln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 name="Google Shape;23;p4"/>
            <p:cNvGrpSpPr/>
            <p:nvPr/>
          </p:nvGrpSpPr>
          <p:grpSpPr>
            <a:xfrm rot="-5400000">
              <a:off x="6984826" y="-1572161"/>
              <a:ext cx="3622861" cy="2016533"/>
              <a:chOff x="2437807" y="3754261"/>
              <a:chExt cx="5207505" cy="2898568"/>
            </a:xfrm>
          </p:grpSpPr>
          <p:sp>
            <p:nvSpPr>
              <p:cNvPr id="24" name="Google Shape;24;p4"/>
              <p:cNvSpPr/>
              <p:nvPr/>
            </p:nvSpPr>
            <p:spPr>
              <a:xfrm rot="10800000">
                <a:off x="2885678" y="3754261"/>
                <a:ext cx="4759634" cy="2898568"/>
              </a:xfrm>
              <a:custGeom>
                <a:rect b="b" l="l" r="r" t="t"/>
                <a:pathLst>
                  <a:path extrusionOk="0" h="33953" w="55753">
                    <a:moveTo>
                      <a:pt x="1" y="0"/>
                    </a:moveTo>
                    <a:lnTo>
                      <a:pt x="1" y="14124"/>
                    </a:lnTo>
                    <a:cubicBezTo>
                      <a:pt x="1" y="14434"/>
                      <a:pt x="119" y="14715"/>
                      <a:pt x="355" y="14924"/>
                    </a:cubicBezTo>
                    <a:cubicBezTo>
                      <a:pt x="564" y="15138"/>
                      <a:pt x="845" y="15278"/>
                      <a:pt x="1149" y="15278"/>
                    </a:cubicBezTo>
                    <a:lnTo>
                      <a:pt x="6995" y="15278"/>
                    </a:lnTo>
                    <a:cubicBezTo>
                      <a:pt x="7254" y="15278"/>
                      <a:pt x="7485" y="15369"/>
                      <a:pt x="7648" y="15560"/>
                    </a:cubicBezTo>
                    <a:cubicBezTo>
                      <a:pt x="7840" y="15723"/>
                      <a:pt x="7930" y="15954"/>
                      <a:pt x="7930" y="16213"/>
                    </a:cubicBezTo>
                    <a:lnTo>
                      <a:pt x="7930" y="23348"/>
                    </a:lnTo>
                    <a:cubicBezTo>
                      <a:pt x="7930" y="23653"/>
                      <a:pt x="8048" y="23934"/>
                      <a:pt x="8262" y="24148"/>
                    </a:cubicBezTo>
                    <a:cubicBezTo>
                      <a:pt x="8470" y="24379"/>
                      <a:pt x="8775" y="24497"/>
                      <a:pt x="9084" y="24497"/>
                    </a:cubicBezTo>
                    <a:lnTo>
                      <a:pt x="13116" y="24497"/>
                    </a:lnTo>
                    <a:cubicBezTo>
                      <a:pt x="13375" y="24497"/>
                      <a:pt x="13612" y="24593"/>
                      <a:pt x="13798" y="24779"/>
                    </a:cubicBezTo>
                    <a:cubicBezTo>
                      <a:pt x="13961" y="24942"/>
                      <a:pt x="14057" y="25179"/>
                      <a:pt x="14057" y="25438"/>
                    </a:cubicBezTo>
                    <a:lnTo>
                      <a:pt x="14057" y="32781"/>
                    </a:lnTo>
                    <a:cubicBezTo>
                      <a:pt x="14057" y="33108"/>
                      <a:pt x="14198" y="33389"/>
                      <a:pt x="14384" y="33603"/>
                    </a:cubicBezTo>
                    <a:cubicBezTo>
                      <a:pt x="14598" y="33812"/>
                      <a:pt x="14879" y="33930"/>
                      <a:pt x="15206" y="33930"/>
                    </a:cubicBezTo>
                    <a:lnTo>
                      <a:pt x="24639" y="33953"/>
                    </a:lnTo>
                    <a:cubicBezTo>
                      <a:pt x="25275" y="33953"/>
                      <a:pt x="25787" y="33440"/>
                      <a:pt x="25787" y="32804"/>
                    </a:cubicBezTo>
                    <a:lnTo>
                      <a:pt x="25787" y="23889"/>
                    </a:lnTo>
                    <a:cubicBezTo>
                      <a:pt x="25787" y="23653"/>
                      <a:pt x="25906" y="23416"/>
                      <a:pt x="26069" y="23230"/>
                    </a:cubicBezTo>
                    <a:cubicBezTo>
                      <a:pt x="26260" y="23067"/>
                      <a:pt x="26491" y="22949"/>
                      <a:pt x="26728" y="22949"/>
                    </a:cubicBezTo>
                    <a:lnTo>
                      <a:pt x="55753" y="22971"/>
                    </a:lnTo>
                    <a:lnTo>
                      <a:pt x="55753" y="22785"/>
                    </a:lnTo>
                    <a:lnTo>
                      <a:pt x="26728" y="22740"/>
                    </a:lnTo>
                    <a:cubicBezTo>
                      <a:pt x="26424" y="22740"/>
                      <a:pt x="26142" y="22881"/>
                      <a:pt x="25928" y="23089"/>
                    </a:cubicBezTo>
                    <a:cubicBezTo>
                      <a:pt x="25720" y="23303"/>
                      <a:pt x="25602" y="23585"/>
                      <a:pt x="25602" y="23889"/>
                    </a:cubicBezTo>
                    <a:lnTo>
                      <a:pt x="25579" y="32804"/>
                    </a:lnTo>
                    <a:cubicBezTo>
                      <a:pt x="25579" y="33322"/>
                      <a:pt x="25157" y="33744"/>
                      <a:pt x="24639" y="33744"/>
                    </a:cubicBezTo>
                    <a:lnTo>
                      <a:pt x="15206" y="33722"/>
                    </a:lnTo>
                    <a:cubicBezTo>
                      <a:pt x="14688" y="33722"/>
                      <a:pt x="14265" y="33299"/>
                      <a:pt x="14265" y="32781"/>
                    </a:cubicBezTo>
                    <a:lnTo>
                      <a:pt x="14265" y="25438"/>
                    </a:lnTo>
                    <a:cubicBezTo>
                      <a:pt x="14265" y="25134"/>
                      <a:pt x="14153" y="24852"/>
                      <a:pt x="13939" y="24616"/>
                    </a:cubicBezTo>
                    <a:cubicBezTo>
                      <a:pt x="13730" y="24402"/>
                      <a:pt x="13421" y="24289"/>
                      <a:pt x="13116" y="24289"/>
                    </a:cubicBezTo>
                    <a:lnTo>
                      <a:pt x="9084" y="24289"/>
                    </a:lnTo>
                    <a:cubicBezTo>
                      <a:pt x="8825" y="24289"/>
                      <a:pt x="8589" y="24193"/>
                      <a:pt x="8403" y="24007"/>
                    </a:cubicBezTo>
                    <a:cubicBezTo>
                      <a:pt x="8240" y="23816"/>
                      <a:pt x="8144" y="23585"/>
                      <a:pt x="8144" y="23348"/>
                    </a:cubicBezTo>
                    <a:lnTo>
                      <a:pt x="8144" y="16213"/>
                    </a:lnTo>
                    <a:cubicBezTo>
                      <a:pt x="8144" y="15909"/>
                      <a:pt x="8026" y="15628"/>
                      <a:pt x="7817" y="15391"/>
                    </a:cubicBezTo>
                    <a:cubicBezTo>
                      <a:pt x="7581" y="15183"/>
                      <a:pt x="7299" y="15064"/>
                      <a:pt x="6995" y="15064"/>
                    </a:cubicBezTo>
                    <a:lnTo>
                      <a:pt x="1149" y="15064"/>
                    </a:lnTo>
                    <a:cubicBezTo>
                      <a:pt x="919" y="15064"/>
                      <a:pt x="682" y="14946"/>
                      <a:pt x="496" y="14783"/>
                    </a:cubicBezTo>
                    <a:cubicBezTo>
                      <a:pt x="305" y="14597"/>
                      <a:pt x="215" y="14361"/>
                      <a:pt x="215" y="14124"/>
                    </a:cubicBezTo>
                    <a:lnTo>
                      <a:pt x="215" y="0"/>
                    </a:lnTo>
                    <a:close/>
                  </a:path>
                </a:pathLst>
              </a:custGeom>
              <a:gradFill>
                <a:gsLst>
                  <a:gs pos="0">
                    <a:schemeClr val="accent2"/>
                  </a:gs>
                  <a:gs pos="100000">
                    <a:schemeClr val="lt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 name="Google Shape;25;p4"/>
              <p:cNvGrpSpPr/>
              <p:nvPr/>
            </p:nvGrpSpPr>
            <p:grpSpPr>
              <a:xfrm rot="-5400000">
                <a:off x="2519001" y="4465057"/>
                <a:ext cx="308472" cy="470862"/>
                <a:chOff x="7264975" y="729575"/>
                <a:chExt cx="324400" cy="495175"/>
              </a:xfrm>
            </p:grpSpPr>
            <p:sp>
              <p:nvSpPr>
                <p:cNvPr id="26" name="Google Shape;26;p4"/>
                <p:cNvSpPr/>
                <p:nvPr/>
              </p:nvSpPr>
              <p:spPr>
                <a:xfrm>
                  <a:off x="7475575" y="729575"/>
                  <a:ext cx="32275" cy="257525"/>
                </a:xfrm>
                <a:custGeom>
                  <a:rect b="b" l="l" r="r" t="t"/>
                  <a:pathLst>
                    <a:path extrusionOk="0" h="10301" w="1291">
                      <a:moveTo>
                        <a:pt x="541" y="1"/>
                      </a:moveTo>
                      <a:cubicBezTo>
                        <a:pt x="164" y="1"/>
                        <a:pt x="1" y="119"/>
                        <a:pt x="1" y="496"/>
                      </a:cubicBezTo>
                      <a:lnTo>
                        <a:pt x="1" y="9811"/>
                      </a:lnTo>
                      <a:cubicBezTo>
                        <a:pt x="1" y="10182"/>
                        <a:pt x="164" y="10301"/>
                        <a:pt x="541" y="10301"/>
                      </a:cubicBezTo>
                      <a:lnTo>
                        <a:pt x="586" y="10301"/>
                      </a:lnTo>
                      <a:cubicBezTo>
                        <a:pt x="964" y="10301"/>
                        <a:pt x="1290" y="10182"/>
                        <a:pt x="1290" y="9811"/>
                      </a:cubicBezTo>
                      <a:lnTo>
                        <a:pt x="1290" y="496"/>
                      </a:lnTo>
                      <a:cubicBezTo>
                        <a:pt x="1290" y="119"/>
                        <a:pt x="964" y="1"/>
                        <a:pt x="586" y="1"/>
                      </a:cubicBezTo>
                      <a:close/>
                    </a:path>
                  </a:pathLst>
                </a:custGeom>
                <a:gradFill>
                  <a:gsLst>
                    <a:gs pos="0">
                      <a:schemeClr val="accent2"/>
                    </a:gs>
                    <a:gs pos="100000">
                      <a:schemeClr val="lt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4"/>
                <p:cNvSpPr/>
                <p:nvPr/>
              </p:nvSpPr>
              <p:spPr>
                <a:xfrm>
                  <a:off x="7347050" y="729575"/>
                  <a:ext cx="32400" cy="257525"/>
                </a:xfrm>
                <a:custGeom>
                  <a:rect b="b" l="l" r="r" t="t"/>
                  <a:pathLst>
                    <a:path extrusionOk="0" h="10301" w="1296">
                      <a:moveTo>
                        <a:pt x="704" y="1"/>
                      </a:moveTo>
                      <a:cubicBezTo>
                        <a:pt x="332" y="1"/>
                        <a:pt x="0" y="119"/>
                        <a:pt x="0" y="496"/>
                      </a:cubicBezTo>
                      <a:lnTo>
                        <a:pt x="0" y="9811"/>
                      </a:lnTo>
                      <a:cubicBezTo>
                        <a:pt x="0" y="10182"/>
                        <a:pt x="332" y="10301"/>
                        <a:pt x="704" y="10301"/>
                      </a:cubicBezTo>
                      <a:lnTo>
                        <a:pt x="755" y="10301"/>
                      </a:lnTo>
                      <a:cubicBezTo>
                        <a:pt x="1126" y="10301"/>
                        <a:pt x="1295" y="10182"/>
                        <a:pt x="1295" y="9811"/>
                      </a:cubicBezTo>
                      <a:lnTo>
                        <a:pt x="1295" y="496"/>
                      </a:lnTo>
                      <a:cubicBezTo>
                        <a:pt x="1295" y="119"/>
                        <a:pt x="1126" y="1"/>
                        <a:pt x="755" y="1"/>
                      </a:cubicBezTo>
                      <a:close/>
                    </a:path>
                  </a:pathLst>
                </a:custGeom>
                <a:gradFill>
                  <a:gsLst>
                    <a:gs pos="0">
                      <a:schemeClr val="accent2"/>
                    </a:gs>
                    <a:gs pos="100000">
                      <a:schemeClr val="lt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4"/>
                <p:cNvSpPr/>
                <p:nvPr/>
              </p:nvSpPr>
              <p:spPr>
                <a:xfrm>
                  <a:off x="7264975" y="865725"/>
                  <a:ext cx="324400" cy="359025"/>
                </a:xfrm>
                <a:custGeom>
                  <a:rect b="b" l="l" r="r" t="t"/>
                  <a:pathLst>
                    <a:path extrusionOk="0" h="14361" w="12976">
                      <a:moveTo>
                        <a:pt x="23" y="0"/>
                      </a:moveTo>
                      <a:lnTo>
                        <a:pt x="0" y="1994"/>
                      </a:lnTo>
                      <a:lnTo>
                        <a:pt x="1222" y="1994"/>
                      </a:lnTo>
                      <a:lnTo>
                        <a:pt x="1222" y="6476"/>
                      </a:lnTo>
                      <a:lnTo>
                        <a:pt x="4578" y="10205"/>
                      </a:lnTo>
                      <a:lnTo>
                        <a:pt x="5023" y="14310"/>
                      </a:lnTo>
                      <a:lnTo>
                        <a:pt x="7884" y="14361"/>
                      </a:lnTo>
                      <a:lnTo>
                        <a:pt x="8166" y="10255"/>
                      </a:lnTo>
                      <a:lnTo>
                        <a:pt x="11590" y="6640"/>
                      </a:lnTo>
                      <a:lnTo>
                        <a:pt x="11590" y="2157"/>
                      </a:lnTo>
                      <a:lnTo>
                        <a:pt x="12953" y="2157"/>
                      </a:lnTo>
                      <a:lnTo>
                        <a:pt x="12975" y="0"/>
                      </a:lnTo>
                      <a:close/>
                    </a:path>
                  </a:pathLst>
                </a:custGeom>
                <a:gradFill>
                  <a:gsLst>
                    <a:gs pos="0">
                      <a:schemeClr val="accent2"/>
                    </a:gs>
                    <a:gs pos="100000">
                      <a:schemeClr val="lt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9" name="Google Shape;29;p4"/>
            <p:cNvSpPr/>
            <p:nvPr/>
          </p:nvSpPr>
          <p:spPr>
            <a:xfrm flipH="1" rot="10800000">
              <a:off x="8236263" y="-156989"/>
              <a:ext cx="1119984" cy="751788"/>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0" name="Shape 30"/>
        <p:cNvGrpSpPr/>
        <p:nvPr/>
      </p:nvGrpSpPr>
      <p:grpSpPr>
        <a:xfrm>
          <a:off x="0" y="0"/>
          <a:ext cx="0" cy="0"/>
          <a:chOff x="0" y="0"/>
          <a:chExt cx="0" cy="0"/>
        </a:xfrm>
      </p:grpSpPr>
      <p:pic>
        <p:nvPicPr>
          <p:cNvPr id="31" name="Google Shape;31;p5"/>
          <p:cNvPicPr preferRelativeResize="0"/>
          <p:nvPr/>
        </p:nvPicPr>
        <p:blipFill>
          <a:blip r:embed="rId2">
            <a:alphaModFix/>
          </a:blip>
          <a:stretch>
            <a:fillRect/>
          </a:stretch>
        </p:blipFill>
        <p:spPr>
          <a:xfrm flipH="1" rot="10800000">
            <a:off x="0" y="0"/>
            <a:ext cx="9144003" cy="5143501"/>
          </a:xfrm>
          <a:prstGeom prst="rect">
            <a:avLst/>
          </a:prstGeom>
          <a:noFill/>
          <a:ln>
            <a:noFill/>
          </a:ln>
        </p:spPr>
      </p:pic>
      <p:sp>
        <p:nvSpPr>
          <p:cNvPr id="32" name="Google Shape;32;p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33" name="Google Shape;33;p5"/>
          <p:cNvSpPr txBox="1"/>
          <p:nvPr>
            <p:ph idx="1" type="subTitle"/>
          </p:nvPr>
        </p:nvSpPr>
        <p:spPr>
          <a:xfrm>
            <a:off x="5055280" y="3608749"/>
            <a:ext cx="25056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b="0" sz="14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34" name="Google Shape;34;p5"/>
          <p:cNvSpPr txBox="1"/>
          <p:nvPr>
            <p:ph idx="2" type="subTitle"/>
          </p:nvPr>
        </p:nvSpPr>
        <p:spPr>
          <a:xfrm>
            <a:off x="1583188" y="3608749"/>
            <a:ext cx="25056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b="0" sz="14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35" name="Google Shape;35;p5"/>
          <p:cNvSpPr txBox="1"/>
          <p:nvPr>
            <p:ph idx="3" type="subTitle"/>
          </p:nvPr>
        </p:nvSpPr>
        <p:spPr>
          <a:xfrm>
            <a:off x="5055280" y="3300725"/>
            <a:ext cx="2505600" cy="394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36" name="Google Shape;36;p5"/>
          <p:cNvSpPr txBox="1"/>
          <p:nvPr>
            <p:ph idx="4" type="subTitle"/>
          </p:nvPr>
        </p:nvSpPr>
        <p:spPr>
          <a:xfrm>
            <a:off x="1583188" y="3300725"/>
            <a:ext cx="2505600" cy="394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grpSp>
        <p:nvGrpSpPr>
          <p:cNvPr id="37" name="Google Shape;37;p5"/>
          <p:cNvGrpSpPr/>
          <p:nvPr/>
        </p:nvGrpSpPr>
        <p:grpSpPr>
          <a:xfrm>
            <a:off x="7947364" y="-928675"/>
            <a:ext cx="2016533" cy="3622861"/>
            <a:chOff x="7947364" y="-928675"/>
            <a:chExt cx="2016533" cy="3622861"/>
          </a:xfrm>
        </p:grpSpPr>
        <p:sp>
          <p:nvSpPr>
            <p:cNvPr id="38" name="Google Shape;38;p5"/>
            <p:cNvSpPr/>
            <p:nvPr/>
          </p:nvSpPr>
          <p:spPr>
            <a:xfrm rot="10800000">
              <a:off x="8842899" y="327726"/>
              <a:ext cx="565480" cy="1555324"/>
            </a:xfrm>
            <a:custGeom>
              <a:rect b="b" l="l" r="r" t="t"/>
              <a:pathLst>
                <a:path extrusionOk="0" h="20387" w="7412">
                  <a:moveTo>
                    <a:pt x="1431" y="0"/>
                  </a:moveTo>
                  <a:lnTo>
                    <a:pt x="1431" y="7181"/>
                  </a:lnTo>
                  <a:cubicBezTo>
                    <a:pt x="1431" y="7811"/>
                    <a:pt x="1949" y="8330"/>
                    <a:pt x="2580" y="8330"/>
                  </a:cubicBezTo>
                  <a:lnTo>
                    <a:pt x="6286" y="8330"/>
                  </a:lnTo>
                  <a:cubicBezTo>
                    <a:pt x="6804" y="8330"/>
                    <a:pt x="7226" y="8752"/>
                    <a:pt x="7226" y="9264"/>
                  </a:cubicBezTo>
                  <a:lnTo>
                    <a:pt x="7203" y="13161"/>
                  </a:lnTo>
                  <a:cubicBezTo>
                    <a:pt x="7203" y="13398"/>
                    <a:pt x="7108" y="13629"/>
                    <a:pt x="6944" y="13820"/>
                  </a:cubicBezTo>
                  <a:cubicBezTo>
                    <a:pt x="6759" y="14006"/>
                    <a:pt x="6522" y="14102"/>
                    <a:pt x="6263" y="14102"/>
                  </a:cubicBezTo>
                  <a:lnTo>
                    <a:pt x="1150" y="14102"/>
                  </a:lnTo>
                  <a:cubicBezTo>
                    <a:pt x="845" y="14102"/>
                    <a:pt x="541" y="14220"/>
                    <a:pt x="327" y="14428"/>
                  </a:cubicBezTo>
                  <a:cubicBezTo>
                    <a:pt x="119" y="14642"/>
                    <a:pt x="1" y="14924"/>
                    <a:pt x="1" y="15228"/>
                  </a:cubicBezTo>
                  <a:lnTo>
                    <a:pt x="1" y="20387"/>
                  </a:lnTo>
                  <a:lnTo>
                    <a:pt x="187" y="20387"/>
                  </a:lnTo>
                  <a:lnTo>
                    <a:pt x="209" y="15228"/>
                  </a:lnTo>
                  <a:cubicBezTo>
                    <a:pt x="209" y="14992"/>
                    <a:pt x="305" y="14755"/>
                    <a:pt x="468" y="14569"/>
                  </a:cubicBezTo>
                  <a:cubicBezTo>
                    <a:pt x="654" y="14406"/>
                    <a:pt x="891" y="14288"/>
                    <a:pt x="1150" y="14288"/>
                  </a:cubicBezTo>
                  <a:lnTo>
                    <a:pt x="6263" y="14310"/>
                  </a:lnTo>
                  <a:cubicBezTo>
                    <a:pt x="6567" y="14310"/>
                    <a:pt x="6877" y="14192"/>
                    <a:pt x="7085" y="13961"/>
                  </a:cubicBezTo>
                  <a:cubicBezTo>
                    <a:pt x="7299" y="13747"/>
                    <a:pt x="7412" y="13465"/>
                    <a:pt x="7412" y="13161"/>
                  </a:cubicBezTo>
                  <a:lnTo>
                    <a:pt x="7412" y="9264"/>
                  </a:lnTo>
                  <a:cubicBezTo>
                    <a:pt x="7412" y="8634"/>
                    <a:pt x="6922" y="8116"/>
                    <a:pt x="6286" y="8116"/>
                  </a:cubicBezTo>
                  <a:lnTo>
                    <a:pt x="2580" y="8116"/>
                  </a:lnTo>
                  <a:cubicBezTo>
                    <a:pt x="2062" y="8116"/>
                    <a:pt x="1640" y="7693"/>
                    <a:pt x="1640" y="7181"/>
                  </a:cubicBezTo>
                  <a:lnTo>
                    <a:pt x="1640" y="0"/>
                  </a:ln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 name="Google Shape;39;p5"/>
            <p:cNvGrpSpPr/>
            <p:nvPr/>
          </p:nvGrpSpPr>
          <p:grpSpPr>
            <a:xfrm rot="-5400000">
              <a:off x="7144201" y="-125511"/>
              <a:ext cx="3622861" cy="2016533"/>
              <a:chOff x="2437807" y="3754261"/>
              <a:chExt cx="5207505" cy="2898568"/>
            </a:xfrm>
          </p:grpSpPr>
          <p:sp>
            <p:nvSpPr>
              <p:cNvPr id="40" name="Google Shape;40;p5"/>
              <p:cNvSpPr/>
              <p:nvPr/>
            </p:nvSpPr>
            <p:spPr>
              <a:xfrm rot="10800000">
                <a:off x="2885678" y="3754261"/>
                <a:ext cx="4759634" cy="2898568"/>
              </a:xfrm>
              <a:custGeom>
                <a:rect b="b" l="l" r="r" t="t"/>
                <a:pathLst>
                  <a:path extrusionOk="0" h="33953" w="55753">
                    <a:moveTo>
                      <a:pt x="1" y="0"/>
                    </a:moveTo>
                    <a:lnTo>
                      <a:pt x="1" y="14124"/>
                    </a:lnTo>
                    <a:cubicBezTo>
                      <a:pt x="1" y="14434"/>
                      <a:pt x="119" y="14715"/>
                      <a:pt x="355" y="14924"/>
                    </a:cubicBezTo>
                    <a:cubicBezTo>
                      <a:pt x="564" y="15138"/>
                      <a:pt x="845" y="15278"/>
                      <a:pt x="1149" y="15278"/>
                    </a:cubicBezTo>
                    <a:lnTo>
                      <a:pt x="6995" y="15278"/>
                    </a:lnTo>
                    <a:cubicBezTo>
                      <a:pt x="7254" y="15278"/>
                      <a:pt x="7485" y="15369"/>
                      <a:pt x="7648" y="15560"/>
                    </a:cubicBezTo>
                    <a:cubicBezTo>
                      <a:pt x="7840" y="15723"/>
                      <a:pt x="7930" y="15954"/>
                      <a:pt x="7930" y="16213"/>
                    </a:cubicBezTo>
                    <a:lnTo>
                      <a:pt x="7930" y="23348"/>
                    </a:lnTo>
                    <a:cubicBezTo>
                      <a:pt x="7930" y="23653"/>
                      <a:pt x="8048" y="23934"/>
                      <a:pt x="8262" y="24148"/>
                    </a:cubicBezTo>
                    <a:cubicBezTo>
                      <a:pt x="8470" y="24379"/>
                      <a:pt x="8775" y="24497"/>
                      <a:pt x="9084" y="24497"/>
                    </a:cubicBezTo>
                    <a:lnTo>
                      <a:pt x="13116" y="24497"/>
                    </a:lnTo>
                    <a:cubicBezTo>
                      <a:pt x="13375" y="24497"/>
                      <a:pt x="13612" y="24593"/>
                      <a:pt x="13798" y="24779"/>
                    </a:cubicBezTo>
                    <a:cubicBezTo>
                      <a:pt x="13961" y="24942"/>
                      <a:pt x="14057" y="25179"/>
                      <a:pt x="14057" y="25438"/>
                    </a:cubicBezTo>
                    <a:lnTo>
                      <a:pt x="14057" y="32781"/>
                    </a:lnTo>
                    <a:cubicBezTo>
                      <a:pt x="14057" y="33108"/>
                      <a:pt x="14198" y="33389"/>
                      <a:pt x="14384" y="33603"/>
                    </a:cubicBezTo>
                    <a:cubicBezTo>
                      <a:pt x="14598" y="33812"/>
                      <a:pt x="14879" y="33930"/>
                      <a:pt x="15206" y="33930"/>
                    </a:cubicBezTo>
                    <a:lnTo>
                      <a:pt x="24639" y="33953"/>
                    </a:lnTo>
                    <a:cubicBezTo>
                      <a:pt x="25275" y="33953"/>
                      <a:pt x="25787" y="33440"/>
                      <a:pt x="25787" y="32804"/>
                    </a:cubicBezTo>
                    <a:lnTo>
                      <a:pt x="25787" y="23889"/>
                    </a:lnTo>
                    <a:cubicBezTo>
                      <a:pt x="25787" y="23653"/>
                      <a:pt x="25906" y="23416"/>
                      <a:pt x="26069" y="23230"/>
                    </a:cubicBezTo>
                    <a:cubicBezTo>
                      <a:pt x="26260" y="23067"/>
                      <a:pt x="26491" y="22949"/>
                      <a:pt x="26728" y="22949"/>
                    </a:cubicBezTo>
                    <a:lnTo>
                      <a:pt x="55753" y="22971"/>
                    </a:lnTo>
                    <a:lnTo>
                      <a:pt x="55753" y="22785"/>
                    </a:lnTo>
                    <a:lnTo>
                      <a:pt x="26728" y="22740"/>
                    </a:lnTo>
                    <a:cubicBezTo>
                      <a:pt x="26424" y="22740"/>
                      <a:pt x="26142" y="22881"/>
                      <a:pt x="25928" y="23089"/>
                    </a:cubicBezTo>
                    <a:cubicBezTo>
                      <a:pt x="25720" y="23303"/>
                      <a:pt x="25602" y="23585"/>
                      <a:pt x="25602" y="23889"/>
                    </a:cubicBezTo>
                    <a:lnTo>
                      <a:pt x="25579" y="32804"/>
                    </a:lnTo>
                    <a:cubicBezTo>
                      <a:pt x="25579" y="33322"/>
                      <a:pt x="25157" y="33744"/>
                      <a:pt x="24639" y="33744"/>
                    </a:cubicBezTo>
                    <a:lnTo>
                      <a:pt x="15206" y="33722"/>
                    </a:lnTo>
                    <a:cubicBezTo>
                      <a:pt x="14688" y="33722"/>
                      <a:pt x="14265" y="33299"/>
                      <a:pt x="14265" y="32781"/>
                    </a:cubicBezTo>
                    <a:lnTo>
                      <a:pt x="14265" y="25438"/>
                    </a:lnTo>
                    <a:cubicBezTo>
                      <a:pt x="14265" y="25134"/>
                      <a:pt x="14153" y="24852"/>
                      <a:pt x="13939" y="24616"/>
                    </a:cubicBezTo>
                    <a:cubicBezTo>
                      <a:pt x="13730" y="24402"/>
                      <a:pt x="13421" y="24289"/>
                      <a:pt x="13116" y="24289"/>
                    </a:cubicBezTo>
                    <a:lnTo>
                      <a:pt x="9084" y="24289"/>
                    </a:lnTo>
                    <a:cubicBezTo>
                      <a:pt x="8825" y="24289"/>
                      <a:pt x="8589" y="24193"/>
                      <a:pt x="8403" y="24007"/>
                    </a:cubicBezTo>
                    <a:cubicBezTo>
                      <a:pt x="8240" y="23816"/>
                      <a:pt x="8144" y="23585"/>
                      <a:pt x="8144" y="23348"/>
                    </a:cubicBezTo>
                    <a:lnTo>
                      <a:pt x="8144" y="16213"/>
                    </a:lnTo>
                    <a:cubicBezTo>
                      <a:pt x="8144" y="15909"/>
                      <a:pt x="8026" y="15628"/>
                      <a:pt x="7817" y="15391"/>
                    </a:cubicBezTo>
                    <a:cubicBezTo>
                      <a:pt x="7581" y="15183"/>
                      <a:pt x="7299" y="15064"/>
                      <a:pt x="6995" y="15064"/>
                    </a:cubicBezTo>
                    <a:lnTo>
                      <a:pt x="1149" y="15064"/>
                    </a:lnTo>
                    <a:cubicBezTo>
                      <a:pt x="919" y="15064"/>
                      <a:pt x="682" y="14946"/>
                      <a:pt x="496" y="14783"/>
                    </a:cubicBezTo>
                    <a:cubicBezTo>
                      <a:pt x="305" y="14597"/>
                      <a:pt x="215" y="14361"/>
                      <a:pt x="215" y="14124"/>
                    </a:cubicBezTo>
                    <a:lnTo>
                      <a:pt x="215"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1" name="Google Shape;41;p5"/>
              <p:cNvGrpSpPr/>
              <p:nvPr/>
            </p:nvGrpSpPr>
            <p:grpSpPr>
              <a:xfrm rot="-5400000">
                <a:off x="2519001" y="4465057"/>
                <a:ext cx="308472" cy="470862"/>
                <a:chOff x="7264975" y="729575"/>
                <a:chExt cx="324400" cy="495175"/>
              </a:xfrm>
            </p:grpSpPr>
            <p:sp>
              <p:nvSpPr>
                <p:cNvPr id="42" name="Google Shape;42;p5"/>
                <p:cNvSpPr/>
                <p:nvPr/>
              </p:nvSpPr>
              <p:spPr>
                <a:xfrm>
                  <a:off x="7475575" y="729575"/>
                  <a:ext cx="32275" cy="257525"/>
                </a:xfrm>
                <a:custGeom>
                  <a:rect b="b" l="l" r="r" t="t"/>
                  <a:pathLst>
                    <a:path extrusionOk="0" h="10301" w="1291">
                      <a:moveTo>
                        <a:pt x="541" y="1"/>
                      </a:moveTo>
                      <a:cubicBezTo>
                        <a:pt x="164" y="1"/>
                        <a:pt x="1" y="119"/>
                        <a:pt x="1" y="496"/>
                      </a:cubicBezTo>
                      <a:lnTo>
                        <a:pt x="1" y="9811"/>
                      </a:lnTo>
                      <a:cubicBezTo>
                        <a:pt x="1" y="10182"/>
                        <a:pt x="164" y="10301"/>
                        <a:pt x="541" y="10301"/>
                      </a:cubicBezTo>
                      <a:lnTo>
                        <a:pt x="586" y="10301"/>
                      </a:lnTo>
                      <a:cubicBezTo>
                        <a:pt x="964" y="10301"/>
                        <a:pt x="1290" y="10182"/>
                        <a:pt x="1290" y="9811"/>
                      </a:cubicBezTo>
                      <a:lnTo>
                        <a:pt x="1290" y="496"/>
                      </a:lnTo>
                      <a:cubicBezTo>
                        <a:pt x="1290" y="119"/>
                        <a:pt x="964" y="1"/>
                        <a:pt x="586" y="1"/>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5"/>
                <p:cNvSpPr/>
                <p:nvPr/>
              </p:nvSpPr>
              <p:spPr>
                <a:xfrm>
                  <a:off x="7347050" y="729575"/>
                  <a:ext cx="32400" cy="257525"/>
                </a:xfrm>
                <a:custGeom>
                  <a:rect b="b" l="l" r="r" t="t"/>
                  <a:pathLst>
                    <a:path extrusionOk="0" h="10301" w="1296">
                      <a:moveTo>
                        <a:pt x="704" y="1"/>
                      </a:moveTo>
                      <a:cubicBezTo>
                        <a:pt x="332" y="1"/>
                        <a:pt x="0" y="119"/>
                        <a:pt x="0" y="496"/>
                      </a:cubicBezTo>
                      <a:lnTo>
                        <a:pt x="0" y="9811"/>
                      </a:lnTo>
                      <a:cubicBezTo>
                        <a:pt x="0" y="10182"/>
                        <a:pt x="332" y="10301"/>
                        <a:pt x="704" y="10301"/>
                      </a:cubicBezTo>
                      <a:lnTo>
                        <a:pt x="755" y="10301"/>
                      </a:lnTo>
                      <a:cubicBezTo>
                        <a:pt x="1126" y="10301"/>
                        <a:pt x="1295" y="10182"/>
                        <a:pt x="1295" y="9811"/>
                      </a:cubicBezTo>
                      <a:lnTo>
                        <a:pt x="1295" y="496"/>
                      </a:lnTo>
                      <a:cubicBezTo>
                        <a:pt x="1295" y="119"/>
                        <a:pt x="1126" y="1"/>
                        <a:pt x="755" y="1"/>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5"/>
                <p:cNvSpPr/>
                <p:nvPr/>
              </p:nvSpPr>
              <p:spPr>
                <a:xfrm>
                  <a:off x="7264975" y="865725"/>
                  <a:ext cx="324400" cy="359025"/>
                </a:xfrm>
                <a:custGeom>
                  <a:rect b="b" l="l" r="r" t="t"/>
                  <a:pathLst>
                    <a:path extrusionOk="0" h="14361" w="12976">
                      <a:moveTo>
                        <a:pt x="23" y="0"/>
                      </a:moveTo>
                      <a:lnTo>
                        <a:pt x="0" y="1994"/>
                      </a:lnTo>
                      <a:lnTo>
                        <a:pt x="1222" y="1994"/>
                      </a:lnTo>
                      <a:lnTo>
                        <a:pt x="1222" y="6476"/>
                      </a:lnTo>
                      <a:lnTo>
                        <a:pt x="4578" y="10205"/>
                      </a:lnTo>
                      <a:lnTo>
                        <a:pt x="5023" y="14310"/>
                      </a:lnTo>
                      <a:lnTo>
                        <a:pt x="7884" y="14361"/>
                      </a:lnTo>
                      <a:lnTo>
                        <a:pt x="8166" y="10255"/>
                      </a:lnTo>
                      <a:lnTo>
                        <a:pt x="11590" y="6640"/>
                      </a:lnTo>
                      <a:lnTo>
                        <a:pt x="11590" y="2157"/>
                      </a:lnTo>
                      <a:lnTo>
                        <a:pt x="12953" y="2157"/>
                      </a:lnTo>
                      <a:lnTo>
                        <a:pt x="12975"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45" name="Google Shape;45;p5"/>
            <p:cNvSpPr/>
            <p:nvPr/>
          </p:nvSpPr>
          <p:spPr>
            <a:xfrm flipH="1" rot="10800000">
              <a:off x="8288388" y="-306764"/>
              <a:ext cx="1119984" cy="751788"/>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6" name="Shape 46"/>
        <p:cNvGrpSpPr/>
        <p:nvPr/>
      </p:nvGrpSpPr>
      <p:grpSpPr>
        <a:xfrm>
          <a:off x="0" y="0"/>
          <a:ext cx="0" cy="0"/>
          <a:chOff x="0" y="0"/>
          <a:chExt cx="0" cy="0"/>
        </a:xfrm>
      </p:grpSpPr>
      <p:pic>
        <p:nvPicPr>
          <p:cNvPr id="47" name="Google Shape;47;p6"/>
          <p:cNvPicPr preferRelativeResize="0"/>
          <p:nvPr/>
        </p:nvPicPr>
        <p:blipFill>
          <a:blip r:embed="rId2">
            <a:alphaModFix/>
          </a:blip>
          <a:stretch>
            <a:fillRect/>
          </a:stretch>
        </p:blipFill>
        <p:spPr>
          <a:xfrm flipH="1" rot="10800000">
            <a:off x="0" y="0"/>
            <a:ext cx="9143997" cy="5143490"/>
          </a:xfrm>
          <a:prstGeom prst="rect">
            <a:avLst/>
          </a:prstGeom>
          <a:noFill/>
          <a:ln>
            <a:noFill/>
          </a:ln>
        </p:spPr>
      </p:pic>
      <p:sp>
        <p:nvSpPr>
          <p:cNvPr id="48" name="Google Shape;48;p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sz="2200">
                <a:latin typeface="Zen Dots"/>
                <a:ea typeface="Zen Dots"/>
                <a:cs typeface="Zen Dots"/>
                <a:sym typeface="Zen Dots"/>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49" name="Google Shape;49;p6"/>
          <p:cNvGrpSpPr/>
          <p:nvPr/>
        </p:nvGrpSpPr>
        <p:grpSpPr>
          <a:xfrm>
            <a:off x="7787989" y="-2526450"/>
            <a:ext cx="2161191" cy="4446927"/>
            <a:chOff x="7787989" y="-2526450"/>
            <a:chExt cx="2161191" cy="4446927"/>
          </a:xfrm>
        </p:grpSpPr>
        <p:grpSp>
          <p:nvGrpSpPr>
            <p:cNvPr id="50" name="Google Shape;50;p6"/>
            <p:cNvGrpSpPr/>
            <p:nvPr/>
          </p:nvGrpSpPr>
          <p:grpSpPr>
            <a:xfrm rot="-5400000">
              <a:off x="6984826" y="-1723286"/>
              <a:ext cx="3622861" cy="2016533"/>
              <a:chOff x="2437807" y="3754261"/>
              <a:chExt cx="5207505" cy="2898568"/>
            </a:xfrm>
          </p:grpSpPr>
          <p:sp>
            <p:nvSpPr>
              <p:cNvPr id="51" name="Google Shape;51;p6"/>
              <p:cNvSpPr/>
              <p:nvPr/>
            </p:nvSpPr>
            <p:spPr>
              <a:xfrm rot="10800000">
                <a:off x="2885678" y="3754261"/>
                <a:ext cx="4759634" cy="2898568"/>
              </a:xfrm>
              <a:custGeom>
                <a:rect b="b" l="l" r="r" t="t"/>
                <a:pathLst>
                  <a:path extrusionOk="0" h="33953" w="55753">
                    <a:moveTo>
                      <a:pt x="1" y="0"/>
                    </a:moveTo>
                    <a:lnTo>
                      <a:pt x="1" y="14124"/>
                    </a:lnTo>
                    <a:cubicBezTo>
                      <a:pt x="1" y="14434"/>
                      <a:pt x="119" y="14715"/>
                      <a:pt x="355" y="14924"/>
                    </a:cubicBezTo>
                    <a:cubicBezTo>
                      <a:pt x="564" y="15138"/>
                      <a:pt x="845" y="15278"/>
                      <a:pt x="1149" y="15278"/>
                    </a:cubicBezTo>
                    <a:lnTo>
                      <a:pt x="6995" y="15278"/>
                    </a:lnTo>
                    <a:cubicBezTo>
                      <a:pt x="7254" y="15278"/>
                      <a:pt x="7485" y="15369"/>
                      <a:pt x="7648" y="15560"/>
                    </a:cubicBezTo>
                    <a:cubicBezTo>
                      <a:pt x="7840" y="15723"/>
                      <a:pt x="7930" y="15954"/>
                      <a:pt x="7930" y="16213"/>
                    </a:cubicBezTo>
                    <a:lnTo>
                      <a:pt x="7930" y="23348"/>
                    </a:lnTo>
                    <a:cubicBezTo>
                      <a:pt x="7930" y="23653"/>
                      <a:pt x="8048" y="23934"/>
                      <a:pt x="8262" y="24148"/>
                    </a:cubicBezTo>
                    <a:cubicBezTo>
                      <a:pt x="8470" y="24379"/>
                      <a:pt x="8775" y="24497"/>
                      <a:pt x="9084" y="24497"/>
                    </a:cubicBezTo>
                    <a:lnTo>
                      <a:pt x="13116" y="24497"/>
                    </a:lnTo>
                    <a:cubicBezTo>
                      <a:pt x="13375" y="24497"/>
                      <a:pt x="13612" y="24593"/>
                      <a:pt x="13798" y="24779"/>
                    </a:cubicBezTo>
                    <a:cubicBezTo>
                      <a:pt x="13961" y="24942"/>
                      <a:pt x="14057" y="25179"/>
                      <a:pt x="14057" y="25438"/>
                    </a:cubicBezTo>
                    <a:lnTo>
                      <a:pt x="14057" y="32781"/>
                    </a:lnTo>
                    <a:cubicBezTo>
                      <a:pt x="14057" y="33108"/>
                      <a:pt x="14198" y="33389"/>
                      <a:pt x="14384" y="33603"/>
                    </a:cubicBezTo>
                    <a:cubicBezTo>
                      <a:pt x="14598" y="33812"/>
                      <a:pt x="14879" y="33930"/>
                      <a:pt x="15206" y="33930"/>
                    </a:cubicBezTo>
                    <a:lnTo>
                      <a:pt x="24639" y="33953"/>
                    </a:lnTo>
                    <a:cubicBezTo>
                      <a:pt x="25275" y="33953"/>
                      <a:pt x="25787" y="33440"/>
                      <a:pt x="25787" y="32804"/>
                    </a:cubicBezTo>
                    <a:lnTo>
                      <a:pt x="25787" y="23889"/>
                    </a:lnTo>
                    <a:cubicBezTo>
                      <a:pt x="25787" y="23653"/>
                      <a:pt x="25906" y="23416"/>
                      <a:pt x="26069" y="23230"/>
                    </a:cubicBezTo>
                    <a:cubicBezTo>
                      <a:pt x="26260" y="23067"/>
                      <a:pt x="26491" y="22949"/>
                      <a:pt x="26728" y="22949"/>
                    </a:cubicBezTo>
                    <a:lnTo>
                      <a:pt x="55753" y="22971"/>
                    </a:lnTo>
                    <a:lnTo>
                      <a:pt x="55753" y="22785"/>
                    </a:lnTo>
                    <a:lnTo>
                      <a:pt x="26728" y="22740"/>
                    </a:lnTo>
                    <a:cubicBezTo>
                      <a:pt x="26424" y="22740"/>
                      <a:pt x="26142" y="22881"/>
                      <a:pt x="25928" y="23089"/>
                    </a:cubicBezTo>
                    <a:cubicBezTo>
                      <a:pt x="25720" y="23303"/>
                      <a:pt x="25602" y="23585"/>
                      <a:pt x="25602" y="23889"/>
                    </a:cubicBezTo>
                    <a:lnTo>
                      <a:pt x="25579" y="32804"/>
                    </a:lnTo>
                    <a:cubicBezTo>
                      <a:pt x="25579" y="33322"/>
                      <a:pt x="25157" y="33744"/>
                      <a:pt x="24639" y="33744"/>
                    </a:cubicBezTo>
                    <a:lnTo>
                      <a:pt x="15206" y="33722"/>
                    </a:lnTo>
                    <a:cubicBezTo>
                      <a:pt x="14688" y="33722"/>
                      <a:pt x="14265" y="33299"/>
                      <a:pt x="14265" y="32781"/>
                    </a:cubicBezTo>
                    <a:lnTo>
                      <a:pt x="14265" y="25438"/>
                    </a:lnTo>
                    <a:cubicBezTo>
                      <a:pt x="14265" y="25134"/>
                      <a:pt x="14153" y="24852"/>
                      <a:pt x="13939" y="24616"/>
                    </a:cubicBezTo>
                    <a:cubicBezTo>
                      <a:pt x="13730" y="24402"/>
                      <a:pt x="13421" y="24289"/>
                      <a:pt x="13116" y="24289"/>
                    </a:cubicBezTo>
                    <a:lnTo>
                      <a:pt x="9084" y="24289"/>
                    </a:lnTo>
                    <a:cubicBezTo>
                      <a:pt x="8825" y="24289"/>
                      <a:pt x="8589" y="24193"/>
                      <a:pt x="8403" y="24007"/>
                    </a:cubicBezTo>
                    <a:cubicBezTo>
                      <a:pt x="8240" y="23816"/>
                      <a:pt x="8144" y="23585"/>
                      <a:pt x="8144" y="23348"/>
                    </a:cubicBezTo>
                    <a:lnTo>
                      <a:pt x="8144" y="16213"/>
                    </a:lnTo>
                    <a:cubicBezTo>
                      <a:pt x="8144" y="15909"/>
                      <a:pt x="8026" y="15628"/>
                      <a:pt x="7817" y="15391"/>
                    </a:cubicBezTo>
                    <a:cubicBezTo>
                      <a:pt x="7581" y="15183"/>
                      <a:pt x="7299" y="15064"/>
                      <a:pt x="6995" y="15064"/>
                    </a:cubicBezTo>
                    <a:lnTo>
                      <a:pt x="1149" y="15064"/>
                    </a:lnTo>
                    <a:cubicBezTo>
                      <a:pt x="919" y="15064"/>
                      <a:pt x="682" y="14946"/>
                      <a:pt x="496" y="14783"/>
                    </a:cubicBezTo>
                    <a:cubicBezTo>
                      <a:pt x="305" y="14597"/>
                      <a:pt x="215" y="14361"/>
                      <a:pt x="215" y="14124"/>
                    </a:cubicBezTo>
                    <a:lnTo>
                      <a:pt x="215"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2" name="Google Shape;52;p6"/>
              <p:cNvGrpSpPr/>
              <p:nvPr/>
            </p:nvGrpSpPr>
            <p:grpSpPr>
              <a:xfrm rot="-5400000">
                <a:off x="2519001" y="4465057"/>
                <a:ext cx="308472" cy="470862"/>
                <a:chOff x="7264975" y="729575"/>
                <a:chExt cx="324400" cy="495175"/>
              </a:xfrm>
            </p:grpSpPr>
            <p:sp>
              <p:nvSpPr>
                <p:cNvPr id="53" name="Google Shape;53;p6"/>
                <p:cNvSpPr/>
                <p:nvPr/>
              </p:nvSpPr>
              <p:spPr>
                <a:xfrm>
                  <a:off x="7475575" y="729575"/>
                  <a:ext cx="32275" cy="257525"/>
                </a:xfrm>
                <a:custGeom>
                  <a:rect b="b" l="l" r="r" t="t"/>
                  <a:pathLst>
                    <a:path extrusionOk="0" h="10301" w="1291">
                      <a:moveTo>
                        <a:pt x="541" y="1"/>
                      </a:moveTo>
                      <a:cubicBezTo>
                        <a:pt x="164" y="1"/>
                        <a:pt x="1" y="119"/>
                        <a:pt x="1" y="496"/>
                      </a:cubicBezTo>
                      <a:lnTo>
                        <a:pt x="1" y="9811"/>
                      </a:lnTo>
                      <a:cubicBezTo>
                        <a:pt x="1" y="10182"/>
                        <a:pt x="164" y="10301"/>
                        <a:pt x="541" y="10301"/>
                      </a:cubicBezTo>
                      <a:lnTo>
                        <a:pt x="586" y="10301"/>
                      </a:lnTo>
                      <a:cubicBezTo>
                        <a:pt x="964" y="10301"/>
                        <a:pt x="1290" y="10182"/>
                        <a:pt x="1290" y="9811"/>
                      </a:cubicBezTo>
                      <a:lnTo>
                        <a:pt x="1290" y="496"/>
                      </a:lnTo>
                      <a:cubicBezTo>
                        <a:pt x="1290" y="119"/>
                        <a:pt x="964" y="1"/>
                        <a:pt x="586" y="1"/>
                      </a:cubicBez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6"/>
                <p:cNvSpPr/>
                <p:nvPr/>
              </p:nvSpPr>
              <p:spPr>
                <a:xfrm>
                  <a:off x="7347050" y="729575"/>
                  <a:ext cx="32400" cy="257525"/>
                </a:xfrm>
                <a:custGeom>
                  <a:rect b="b" l="l" r="r" t="t"/>
                  <a:pathLst>
                    <a:path extrusionOk="0" h="10301" w="1296">
                      <a:moveTo>
                        <a:pt x="704" y="1"/>
                      </a:moveTo>
                      <a:cubicBezTo>
                        <a:pt x="332" y="1"/>
                        <a:pt x="0" y="119"/>
                        <a:pt x="0" y="496"/>
                      </a:cubicBezTo>
                      <a:lnTo>
                        <a:pt x="0" y="9811"/>
                      </a:lnTo>
                      <a:cubicBezTo>
                        <a:pt x="0" y="10182"/>
                        <a:pt x="332" y="10301"/>
                        <a:pt x="704" y="10301"/>
                      </a:cubicBezTo>
                      <a:lnTo>
                        <a:pt x="755" y="10301"/>
                      </a:lnTo>
                      <a:cubicBezTo>
                        <a:pt x="1126" y="10301"/>
                        <a:pt x="1295" y="10182"/>
                        <a:pt x="1295" y="9811"/>
                      </a:cubicBezTo>
                      <a:lnTo>
                        <a:pt x="1295" y="496"/>
                      </a:lnTo>
                      <a:cubicBezTo>
                        <a:pt x="1295" y="119"/>
                        <a:pt x="1126" y="1"/>
                        <a:pt x="755" y="1"/>
                      </a:cubicBez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6"/>
                <p:cNvSpPr/>
                <p:nvPr/>
              </p:nvSpPr>
              <p:spPr>
                <a:xfrm>
                  <a:off x="7264975" y="865725"/>
                  <a:ext cx="324400" cy="359025"/>
                </a:xfrm>
                <a:custGeom>
                  <a:rect b="b" l="l" r="r" t="t"/>
                  <a:pathLst>
                    <a:path extrusionOk="0" h="14361" w="12976">
                      <a:moveTo>
                        <a:pt x="23" y="0"/>
                      </a:moveTo>
                      <a:lnTo>
                        <a:pt x="0" y="1994"/>
                      </a:lnTo>
                      <a:lnTo>
                        <a:pt x="1222" y="1994"/>
                      </a:lnTo>
                      <a:lnTo>
                        <a:pt x="1222" y="6476"/>
                      </a:lnTo>
                      <a:lnTo>
                        <a:pt x="4578" y="10205"/>
                      </a:lnTo>
                      <a:lnTo>
                        <a:pt x="5023" y="14310"/>
                      </a:lnTo>
                      <a:lnTo>
                        <a:pt x="7884" y="14361"/>
                      </a:lnTo>
                      <a:lnTo>
                        <a:pt x="8166" y="10255"/>
                      </a:lnTo>
                      <a:lnTo>
                        <a:pt x="11590" y="6640"/>
                      </a:lnTo>
                      <a:lnTo>
                        <a:pt x="11590" y="2157"/>
                      </a:lnTo>
                      <a:lnTo>
                        <a:pt x="12953" y="2157"/>
                      </a:lnTo>
                      <a:lnTo>
                        <a:pt x="12975"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56" name="Google Shape;56;p6"/>
            <p:cNvSpPr/>
            <p:nvPr/>
          </p:nvSpPr>
          <p:spPr>
            <a:xfrm>
              <a:off x="8593174" y="-24052"/>
              <a:ext cx="1356007" cy="684108"/>
            </a:xfrm>
            <a:custGeom>
              <a:rect b="b" l="l" r="r" t="t"/>
              <a:pathLst>
                <a:path extrusionOk="0" h="13353" w="26469">
                  <a:moveTo>
                    <a:pt x="1" y="0"/>
                  </a:moveTo>
                  <a:lnTo>
                    <a:pt x="1" y="2743"/>
                  </a:lnTo>
                  <a:cubicBezTo>
                    <a:pt x="1" y="3047"/>
                    <a:pt x="119" y="3357"/>
                    <a:pt x="350" y="3565"/>
                  </a:cubicBezTo>
                  <a:cubicBezTo>
                    <a:pt x="564" y="3779"/>
                    <a:pt x="845" y="3892"/>
                    <a:pt x="1149" y="3892"/>
                  </a:cubicBezTo>
                  <a:lnTo>
                    <a:pt x="5210" y="3892"/>
                  </a:lnTo>
                  <a:cubicBezTo>
                    <a:pt x="5441" y="3892"/>
                    <a:pt x="5700" y="4010"/>
                    <a:pt x="5863" y="4173"/>
                  </a:cubicBezTo>
                  <a:cubicBezTo>
                    <a:pt x="6054" y="4365"/>
                    <a:pt x="6145" y="4596"/>
                    <a:pt x="6145" y="4832"/>
                  </a:cubicBezTo>
                  <a:lnTo>
                    <a:pt x="6145" y="12198"/>
                  </a:lnTo>
                  <a:cubicBezTo>
                    <a:pt x="6145" y="12508"/>
                    <a:pt x="6263" y="12789"/>
                    <a:pt x="6477" y="12998"/>
                  </a:cubicBezTo>
                  <a:cubicBezTo>
                    <a:pt x="6685" y="13212"/>
                    <a:pt x="6967" y="13353"/>
                    <a:pt x="7271" y="13353"/>
                  </a:cubicBezTo>
                  <a:lnTo>
                    <a:pt x="16732" y="13353"/>
                  </a:lnTo>
                  <a:cubicBezTo>
                    <a:pt x="17340" y="13353"/>
                    <a:pt x="17858" y="12835"/>
                    <a:pt x="17858" y="12198"/>
                  </a:cubicBezTo>
                  <a:lnTo>
                    <a:pt x="17881" y="3306"/>
                  </a:lnTo>
                  <a:cubicBezTo>
                    <a:pt x="17881" y="3047"/>
                    <a:pt x="17971" y="2816"/>
                    <a:pt x="18162" y="2653"/>
                  </a:cubicBezTo>
                  <a:cubicBezTo>
                    <a:pt x="18326" y="2461"/>
                    <a:pt x="18562" y="2371"/>
                    <a:pt x="18815" y="2371"/>
                  </a:cubicBezTo>
                  <a:lnTo>
                    <a:pt x="26469" y="2371"/>
                  </a:lnTo>
                  <a:lnTo>
                    <a:pt x="26469" y="2157"/>
                  </a:lnTo>
                  <a:lnTo>
                    <a:pt x="18815" y="2157"/>
                  </a:lnTo>
                  <a:cubicBezTo>
                    <a:pt x="18511" y="2157"/>
                    <a:pt x="18230" y="2275"/>
                    <a:pt x="17999" y="2484"/>
                  </a:cubicBezTo>
                  <a:cubicBezTo>
                    <a:pt x="17785" y="2720"/>
                    <a:pt x="17667" y="3002"/>
                    <a:pt x="17667" y="3306"/>
                  </a:cubicBezTo>
                  <a:lnTo>
                    <a:pt x="17667" y="12198"/>
                  </a:lnTo>
                  <a:cubicBezTo>
                    <a:pt x="17667" y="12716"/>
                    <a:pt x="17244" y="13139"/>
                    <a:pt x="16732" y="13139"/>
                  </a:cubicBezTo>
                  <a:lnTo>
                    <a:pt x="7271" y="13139"/>
                  </a:lnTo>
                  <a:cubicBezTo>
                    <a:pt x="6758" y="13139"/>
                    <a:pt x="6336" y="12716"/>
                    <a:pt x="6336" y="12198"/>
                  </a:cubicBezTo>
                  <a:lnTo>
                    <a:pt x="6359" y="4832"/>
                  </a:lnTo>
                  <a:cubicBezTo>
                    <a:pt x="6359" y="4528"/>
                    <a:pt x="6240" y="4246"/>
                    <a:pt x="6004" y="4032"/>
                  </a:cubicBezTo>
                  <a:cubicBezTo>
                    <a:pt x="5795" y="3824"/>
                    <a:pt x="5514" y="3683"/>
                    <a:pt x="5210" y="3683"/>
                  </a:cubicBezTo>
                  <a:lnTo>
                    <a:pt x="1149" y="3683"/>
                  </a:lnTo>
                  <a:cubicBezTo>
                    <a:pt x="890" y="3683"/>
                    <a:pt x="654" y="3588"/>
                    <a:pt x="490" y="3402"/>
                  </a:cubicBezTo>
                  <a:cubicBezTo>
                    <a:pt x="305" y="3238"/>
                    <a:pt x="209" y="3002"/>
                    <a:pt x="209" y="2743"/>
                  </a:cubicBezTo>
                  <a:lnTo>
                    <a:pt x="209"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6"/>
            <p:cNvSpPr/>
            <p:nvPr/>
          </p:nvSpPr>
          <p:spPr>
            <a:xfrm rot="-5400000">
              <a:off x="8051925" y="690193"/>
              <a:ext cx="1920484" cy="540084"/>
            </a:xfrm>
            <a:custGeom>
              <a:rect b="b" l="l" r="r" t="t"/>
              <a:pathLst>
                <a:path extrusionOk="0" h="10042" w="35710">
                  <a:moveTo>
                    <a:pt x="13116" y="0"/>
                  </a:moveTo>
                  <a:cubicBezTo>
                    <a:pt x="12812" y="0"/>
                    <a:pt x="12508" y="113"/>
                    <a:pt x="12294" y="327"/>
                  </a:cubicBezTo>
                  <a:cubicBezTo>
                    <a:pt x="12086" y="535"/>
                    <a:pt x="11967" y="817"/>
                    <a:pt x="11967" y="1127"/>
                  </a:cubicBezTo>
                  <a:lnTo>
                    <a:pt x="11945" y="4573"/>
                  </a:lnTo>
                  <a:cubicBezTo>
                    <a:pt x="11945" y="4832"/>
                    <a:pt x="11849" y="5069"/>
                    <a:pt x="11686" y="5232"/>
                  </a:cubicBezTo>
                  <a:cubicBezTo>
                    <a:pt x="11494" y="5418"/>
                    <a:pt x="11263" y="5514"/>
                    <a:pt x="11004" y="5514"/>
                  </a:cubicBezTo>
                  <a:lnTo>
                    <a:pt x="7203" y="5514"/>
                  </a:lnTo>
                  <a:cubicBezTo>
                    <a:pt x="6685" y="5514"/>
                    <a:pt x="6263" y="5091"/>
                    <a:pt x="6263" y="4573"/>
                  </a:cubicBezTo>
                  <a:lnTo>
                    <a:pt x="6263" y="2062"/>
                  </a:lnTo>
                  <a:cubicBezTo>
                    <a:pt x="6263" y="1431"/>
                    <a:pt x="5750" y="913"/>
                    <a:pt x="5114" y="913"/>
                  </a:cubicBezTo>
                  <a:lnTo>
                    <a:pt x="1149" y="913"/>
                  </a:lnTo>
                  <a:cubicBezTo>
                    <a:pt x="845" y="913"/>
                    <a:pt x="563" y="1031"/>
                    <a:pt x="349" y="1239"/>
                  </a:cubicBezTo>
                  <a:cubicBezTo>
                    <a:pt x="141" y="1476"/>
                    <a:pt x="0" y="1757"/>
                    <a:pt x="0" y="2062"/>
                  </a:cubicBezTo>
                  <a:lnTo>
                    <a:pt x="0" y="10041"/>
                  </a:lnTo>
                  <a:lnTo>
                    <a:pt x="209" y="10041"/>
                  </a:lnTo>
                  <a:lnTo>
                    <a:pt x="209" y="2062"/>
                  </a:lnTo>
                  <a:cubicBezTo>
                    <a:pt x="209" y="1803"/>
                    <a:pt x="327" y="1572"/>
                    <a:pt x="490" y="1408"/>
                  </a:cubicBezTo>
                  <a:cubicBezTo>
                    <a:pt x="682" y="1217"/>
                    <a:pt x="913" y="1127"/>
                    <a:pt x="1149" y="1127"/>
                  </a:cubicBezTo>
                  <a:lnTo>
                    <a:pt x="5114" y="1127"/>
                  </a:lnTo>
                  <a:cubicBezTo>
                    <a:pt x="5632" y="1127"/>
                    <a:pt x="6054" y="1549"/>
                    <a:pt x="6054" y="2062"/>
                  </a:cubicBezTo>
                  <a:lnTo>
                    <a:pt x="6054" y="4573"/>
                  </a:lnTo>
                  <a:cubicBezTo>
                    <a:pt x="6054" y="5210"/>
                    <a:pt x="6567" y="5722"/>
                    <a:pt x="7203" y="5722"/>
                  </a:cubicBezTo>
                  <a:lnTo>
                    <a:pt x="11004" y="5722"/>
                  </a:lnTo>
                  <a:cubicBezTo>
                    <a:pt x="11308" y="5722"/>
                    <a:pt x="11612" y="5604"/>
                    <a:pt x="11826" y="5395"/>
                  </a:cubicBezTo>
                  <a:cubicBezTo>
                    <a:pt x="12035" y="5159"/>
                    <a:pt x="12153" y="4877"/>
                    <a:pt x="12153" y="4573"/>
                  </a:cubicBezTo>
                  <a:lnTo>
                    <a:pt x="12153" y="1127"/>
                  </a:lnTo>
                  <a:cubicBezTo>
                    <a:pt x="12153" y="890"/>
                    <a:pt x="12271" y="654"/>
                    <a:pt x="12435" y="468"/>
                  </a:cubicBezTo>
                  <a:cubicBezTo>
                    <a:pt x="12621" y="305"/>
                    <a:pt x="12857" y="186"/>
                    <a:pt x="13116" y="186"/>
                  </a:cubicBezTo>
                  <a:lnTo>
                    <a:pt x="35710" y="209"/>
                  </a:lnTo>
                  <a:lnTo>
                    <a:pt x="35710" y="0"/>
                  </a:ln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58" name="Shape 58"/>
        <p:cNvGrpSpPr/>
        <p:nvPr/>
      </p:nvGrpSpPr>
      <p:grpSpPr>
        <a:xfrm>
          <a:off x="0" y="0"/>
          <a:ext cx="0" cy="0"/>
          <a:chOff x="0" y="0"/>
          <a:chExt cx="0" cy="0"/>
        </a:xfrm>
      </p:grpSpPr>
      <p:pic>
        <p:nvPicPr>
          <p:cNvPr id="59" name="Google Shape;59;p7"/>
          <p:cNvPicPr preferRelativeResize="0"/>
          <p:nvPr/>
        </p:nvPicPr>
        <p:blipFill>
          <a:blip r:embed="rId2">
            <a:alphaModFix/>
          </a:blip>
          <a:stretch>
            <a:fillRect/>
          </a:stretch>
        </p:blipFill>
        <p:spPr>
          <a:xfrm>
            <a:off x="0" y="0"/>
            <a:ext cx="9143997" cy="5143490"/>
          </a:xfrm>
          <a:prstGeom prst="rect">
            <a:avLst/>
          </a:prstGeom>
          <a:noFill/>
          <a:ln>
            <a:noFill/>
          </a:ln>
        </p:spPr>
      </p:pic>
      <p:sp>
        <p:nvSpPr>
          <p:cNvPr id="60" name="Google Shape;60;p7"/>
          <p:cNvSpPr txBox="1"/>
          <p:nvPr>
            <p:ph type="title"/>
          </p:nvPr>
        </p:nvSpPr>
        <p:spPr>
          <a:xfrm>
            <a:off x="720000" y="445025"/>
            <a:ext cx="77109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61" name="Google Shape;61;p7"/>
          <p:cNvSpPr txBox="1"/>
          <p:nvPr>
            <p:ph idx="1" type="subTitle"/>
          </p:nvPr>
        </p:nvSpPr>
        <p:spPr>
          <a:xfrm>
            <a:off x="1362925" y="1769250"/>
            <a:ext cx="4085100" cy="2298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2"/>
              </a:buClr>
              <a:buSzPts val="1600"/>
              <a:buFont typeface="Nunito Light"/>
              <a:buChar char="●"/>
              <a:defRPr/>
            </a:lvl1pPr>
            <a:lvl2pPr lvl="1" rtl="0" algn="ctr">
              <a:lnSpc>
                <a:spcPct val="100000"/>
              </a:lnSpc>
              <a:spcBef>
                <a:spcPts val="0"/>
              </a:spcBef>
              <a:spcAft>
                <a:spcPts val="0"/>
              </a:spcAft>
              <a:buClr>
                <a:srgbClr val="E76A28"/>
              </a:buClr>
              <a:buSzPts val="1600"/>
              <a:buFont typeface="Nunito Light"/>
              <a:buChar char="○"/>
              <a:defRPr/>
            </a:lvl2pPr>
            <a:lvl3pPr lvl="2" rtl="0" algn="ctr">
              <a:lnSpc>
                <a:spcPct val="100000"/>
              </a:lnSpc>
              <a:spcBef>
                <a:spcPts val="1600"/>
              </a:spcBef>
              <a:spcAft>
                <a:spcPts val="0"/>
              </a:spcAft>
              <a:buClr>
                <a:srgbClr val="E76A28"/>
              </a:buClr>
              <a:buSzPts val="1500"/>
              <a:buFont typeface="Nunito Light"/>
              <a:buChar char="■"/>
              <a:defRPr/>
            </a:lvl3pPr>
            <a:lvl4pPr lvl="3" rtl="0" algn="ctr">
              <a:lnSpc>
                <a:spcPct val="100000"/>
              </a:lnSpc>
              <a:spcBef>
                <a:spcPts val="1600"/>
              </a:spcBef>
              <a:spcAft>
                <a:spcPts val="0"/>
              </a:spcAft>
              <a:buClr>
                <a:srgbClr val="E76A28"/>
              </a:buClr>
              <a:buSzPts val="1500"/>
              <a:buFont typeface="Nunito Light"/>
              <a:buChar char="●"/>
              <a:defRPr/>
            </a:lvl4pPr>
            <a:lvl5pPr lvl="4" rtl="0" algn="ctr">
              <a:lnSpc>
                <a:spcPct val="100000"/>
              </a:lnSpc>
              <a:spcBef>
                <a:spcPts val="1600"/>
              </a:spcBef>
              <a:spcAft>
                <a:spcPts val="0"/>
              </a:spcAft>
              <a:buClr>
                <a:srgbClr val="E76A28"/>
              </a:buClr>
              <a:buSzPts val="1400"/>
              <a:buFont typeface="Nunito Light"/>
              <a:buChar char="○"/>
              <a:defRPr/>
            </a:lvl5pPr>
            <a:lvl6pPr lvl="5" rtl="0" algn="ctr">
              <a:lnSpc>
                <a:spcPct val="100000"/>
              </a:lnSpc>
              <a:spcBef>
                <a:spcPts val="1600"/>
              </a:spcBef>
              <a:spcAft>
                <a:spcPts val="0"/>
              </a:spcAft>
              <a:buClr>
                <a:srgbClr val="999999"/>
              </a:buClr>
              <a:buSzPts val="1400"/>
              <a:buFont typeface="Nunito Light"/>
              <a:buChar char="■"/>
              <a:defRPr/>
            </a:lvl6pPr>
            <a:lvl7pPr lvl="6" rtl="0" algn="ctr">
              <a:lnSpc>
                <a:spcPct val="100000"/>
              </a:lnSpc>
              <a:spcBef>
                <a:spcPts val="1600"/>
              </a:spcBef>
              <a:spcAft>
                <a:spcPts val="0"/>
              </a:spcAft>
              <a:buClr>
                <a:srgbClr val="999999"/>
              </a:buClr>
              <a:buSzPts val="1300"/>
              <a:buFont typeface="Nunito Light"/>
              <a:buChar char="●"/>
              <a:defRPr/>
            </a:lvl7pPr>
            <a:lvl8pPr lvl="7" rtl="0" algn="ctr">
              <a:lnSpc>
                <a:spcPct val="100000"/>
              </a:lnSpc>
              <a:spcBef>
                <a:spcPts val="1600"/>
              </a:spcBef>
              <a:spcAft>
                <a:spcPts val="0"/>
              </a:spcAft>
              <a:buClr>
                <a:srgbClr val="999999"/>
              </a:buClr>
              <a:buSzPts val="1300"/>
              <a:buFont typeface="Nunito Light"/>
              <a:buChar char="○"/>
              <a:defRPr/>
            </a:lvl8pPr>
            <a:lvl9pPr lvl="8" rtl="0" algn="ctr">
              <a:lnSpc>
                <a:spcPct val="100000"/>
              </a:lnSpc>
              <a:spcBef>
                <a:spcPts val="1600"/>
              </a:spcBef>
              <a:spcAft>
                <a:spcPts val="1600"/>
              </a:spcAft>
              <a:buClr>
                <a:srgbClr val="999999"/>
              </a:buClr>
              <a:buSzPts val="1400"/>
              <a:buFont typeface="Nunito Light"/>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62" name="Shape 62"/>
        <p:cNvGrpSpPr/>
        <p:nvPr/>
      </p:nvGrpSpPr>
      <p:grpSpPr>
        <a:xfrm>
          <a:off x="0" y="0"/>
          <a:ext cx="0" cy="0"/>
          <a:chOff x="0" y="0"/>
          <a:chExt cx="0" cy="0"/>
        </a:xfrm>
      </p:grpSpPr>
      <p:pic>
        <p:nvPicPr>
          <p:cNvPr id="63" name="Google Shape;63;p8"/>
          <p:cNvPicPr preferRelativeResize="0"/>
          <p:nvPr/>
        </p:nvPicPr>
        <p:blipFill>
          <a:blip r:embed="rId2">
            <a:alphaModFix/>
          </a:blip>
          <a:stretch>
            <a:fillRect/>
          </a:stretch>
        </p:blipFill>
        <p:spPr>
          <a:xfrm flipH="1">
            <a:off x="0" y="0"/>
            <a:ext cx="9143997" cy="5143490"/>
          </a:xfrm>
          <a:prstGeom prst="rect">
            <a:avLst/>
          </a:prstGeom>
          <a:noFill/>
          <a:ln>
            <a:noFill/>
          </a:ln>
        </p:spPr>
      </p:pic>
      <p:sp>
        <p:nvSpPr>
          <p:cNvPr id="64" name="Google Shape;64;p8"/>
          <p:cNvSpPr txBox="1"/>
          <p:nvPr>
            <p:ph type="title"/>
          </p:nvPr>
        </p:nvSpPr>
        <p:spPr>
          <a:xfrm>
            <a:off x="1969350" y="1886975"/>
            <a:ext cx="5205300" cy="1577400"/>
          </a:xfrm>
          <a:prstGeom prst="rect">
            <a:avLst/>
          </a:prstGeom>
        </p:spPr>
        <p:txBody>
          <a:bodyPr anchorCtr="0" anchor="b" bIns="91425" lIns="91425" spcFirstLastPara="1" rIns="91425" wrap="square" tIns="91425">
            <a:noAutofit/>
          </a:bodyPr>
          <a:lstStyle>
            <a:lvl1pPr lvl="0" algn="ctr">
              <a:spcBef>
                <a:spcPts val="0"/>
              </a:spcBef>
              <a:spcAft>
                <a:spcPts val="0"/>
              </a:spcAft>
              <a:buSzPts val="4800"/>
              <a:buNone/>
              <a:defRPr b="1"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65" name="Shape 65"/>
        <p:cNvGrpSpPr/>
        <p:nvPr/>
      </p:nvGrpSpPr>
      <p:grpSpPr>
        <a:xfrm>
          <a:off x="0" y="0"/>
          <a:ext cx="0" cy="0"/>
          <a:chOff x="0" y="0"/>
          <a:chExt cx="0" cy="0"/>
        </a:xfrm>
      </p:grpSpPr>
      <p:pic>
        <p:nvPicPr>
          <p:cNvPr id="66" name="Google Shape;66;p9"/>
          <p:cNvPicPr preferRelativeResize="0"/>
          <p:nvPr/>
        </p:nvPicPr>
        <p:blipFill>
          <a:blip r:embed="rId2">
            <a:alphaModFix/>
          </a:blip>
          <a:stretch>
            <a:fillRect/>
          </a:stretch>
        </p:blipFill>
        <p:spPr>
          <a:xfrm rot="10800000">
            <a:off x="0" y="0"/>
            <a:ext cx="9144003" cy="5143501"/>
          </a:xfrm>
          <a:prstGeom prst="rect">
            <a:avLst/>
          </a:prstGeom>
          <a:noFill/>
          <a:ln>
            <a:noFill/>
          </a:ln>
        </p:spPr>
      </p:pic>
      <p:sp>
        <p:nvSpPr>
          <p:cNvPr id="67" name="Google Shape;67;p9"/>
          <p:cNvSpPr txBox="1"/>
          <p:nvPr>
            <p:ph type="title"/>
          </p:nvPr>
        </p:nvSpPr>
        <p:spPr>
          <a:xfrm>
            <a:off x="2217525" y="1945600"/>
            <a:ext cx="4872900" cy="1193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200"/>
              <a:buNone/>
              <a:defRPr b="1" sz="6600">
                <a:latin typeface="Zen Dots"/>
                <a:ea typeface="Zen Dots"/>
                <a:cs typeface="Zen Dots"/>
                <a:sym typeface="Zen Dots"/>
              </a:defRPr>
            </a:lvl1pPr>
            <a:lvl2pPr lvl="1" rtl="0" algn="ctr">
              <a:spcBef>
                <a:spcPts val="0"/>
              </a:spcBef>
              <a:spcAft>
                <a:spcPts val="0"/>
              </a:spcAft>
              <a:buSzPts val="3500"/>
              <a:buNone/>
              <a:defRPr/>
            </a:lvl2pPr>
            <a:lvl3pPr lvl="2" rtl="0" algn="ctr">
              <a:spcBef>
                <a:spcPts val="0"/>
              </a:spcBef>
              <a:spcAft>
                <a:spcPts val="0"/>
              </a:spcAft>
              <a:buSzPts val="3500"/>
              <a:buNone/>
              <a:defRPr/>
            </a:lvl3pPr>
            <a:lvl4pPr lvl="3" rtl="0" algn="ctr">
              <a:spcBef>
                <a:spcPts val="0"/>
              </a:spcBef>
              <a:spcAft>
                <a:spcPts val="0"/>
              </a:spcAft>
              <a:buSzPts val="3500"/>
              <a:buNone/>
              <a:defRPr/>
            </a:lvl4pPr>
            <a:lvl5pPr lvl="4" rtl="0" algn="ctr">
              <a:spcBef>
                <a:spcPts val="0"/>
              </a:spcBef>
              <a:spcAft>
                <a:spcPts val="0"/>
              </a:spcAft>
              <a:buSzPts val="3500"/>
              <a:buNone/>
              <a:defRPr/>
            </a:lvl5pPr>
            <a:lvl6pPr lvl="5" rtl="0" algn="ctr">
              <a:spcBef>
                <a:spcPts val="0"/>
              </a:spcBef>
              <a:spcAft>
                <a:spcPts val="0"/>
              </a:spcAft>
              <a:buSzPts val="3500"/>
              <a:buNone/>
              <a:defRPr/>
            </a:lvl6pPr>
            <a:lvl7pPr lvl="6" rtl="0" algn="ctr">
              <a:spcBef>
                <a:spcPts val="0"/>
              </a:spcBef>
              <a:spcAft>
                <a:spcPts val="0"/>
              </a:spcAft>
              <a:buSzPts val="3500"/>
              <a:buNone/>
              <a:defRPr/>
            </a:lvl7pPr>
            <a:lvl8pPr lvl="7" rtl="0" algn="ctr">
              <a:spcBef>
                <a:spcPts val="0"/>
              </a:spcBef>
              <a:spcAft>
                <a:spcPts val="0"/>
              </a:spcAft>
              <a:buSzPts val="3500"/>
              <a:buNone/>
              <a:defRPr/>
            </a:lvl8pPr>
            <a:lvl9pPr lvl="8" rtl="0" algn="ctr">
              <a:spcBef>
                <a:spcPts val="0"/>
              </a:spcBef>
              <a:spcAft>
                <a:spcPts val="0"/>
              </a:spcAft>
              <a:buSzPts val="3500"/>
              <a:buNone/>
              <a:defRPr/>
            </a:lvl9pPr>
          </a:lstStyle>
          <a:p/>
        </p:txBody>
      </p:sp>
      <p:sp>
        <p:nvSpPr>
          <p:cNvPr id="68" name="Google Shape;68;p9"/>
          <p:cNvSpPr txBox="1"/>
          <p:nvPr>
            <p:ph idx="1" type="subTitle"/>
          </p:nvPr>
        </p:nvSpPr>
        <p:spPr>
          <a:xfrm>
            <a:off x="2217525" y="3062575"/>
            <a:ext cx="4872900" cy="671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latin typeface="Titillium Web"/>
                <a:ea typeface="Titillium Web"/>
                <a:cs typeface="Titillium Web"/>
                <a:sym typeface="Titillium Web"/>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grpSp>
        <p:nvGrpSpPr>
          <p:cNvPr id="69" name="Google Shape;69;p9"/>
          <p:cNvGrpSpPr/>
          <p:nvPr/>
        </p:nvGrpSpPr>
        <p:grpSpPr>
          <a:xfrm flipH="1">
            <a:off x="7706887" y="1571575"/>
            <a:ext cx="967221" cy="4728075"/>
            <a:chOff x="8020638" y="1123875"/>
            <a:chExt cx="967221" cy="4728075"/>
          </a:xfrm>
        </p:grpSpPr>
        <p:sp>
          <p:nvSpPr>
            <p:cNvPr id="70" name="Google Shape;70;p9"/>
            <p:cNvSpPr/>
            <p:nvPr/>
          </p:nvSpPr>
          <p:spPr>
            <a:xfrm>
              <a:off x="8180318" y="1514187"/>
              <a:ext cx="807541" cy="4337763"/>
            </a:xfrm>
            <a:custGeom>
              <a:rect b="b" l="l" r="r" t="t"/>
              <a:pathLst>
                <a:path extrusionOk="0" h="63406" w="11804">
                  <a:moveTo>
                    <a:pt x="0" y="1"/>
                  </a:moveTo>
                  <a:lnTo>
                    <a:pt x="0" y="15183"/>
                  </a:lnTo>
                  <a:cubicBezTo>
                    <a:pt x="0" y="15819"/>
                    <a:pt x="518" y="16332"/>
                    <a:pt x="1149" y="16332"/>
                  </a:cubicBezTo>
                  <a:lnTo>
                    <a:pt x="4883" y="16332"/>
                  </a:lnTo>
                  <a:cubicBezTo>
                    <a:pt x="5401" y="16332"/>
                    <a:pt x="5823" y="16754"/>
                    <a:pt x="5823" y="17272"/>
                  </a:cubicBezTo>
                  <a:lnTo>
                    <a:pt x="5795" y="29144"/>
                  </a:lnTo>
                  <a:cubicBezTo>
                    <a:pt x="5795" y="29780"/>
                    <a:pt x="6313" y="30270"/>
                    <a:pt x="6949" y="30270"/>
                  </a:cubicBezTo>
                  <a:lnTo>
                    <a:pt x="10655" y="30293"/>
                  </a:lnTo>
                  <a:cubicBezTo>
                    <a:pt x="11173" y="30293"/>
                    <a:pt x="11595" y="30715"/>
                    <a:pt x="11595" y="31233"/>
                  </a:cubicBezTo>
                  <a:lnTo>
                    <a:pt x="11595" y="35107"/>
                  </a:lnTo>
                  <a:cubicBezTo>
                    <a:pt x="11595" y="35361"/>
                    <a:pt x="11500" y="35597"/>
                    <a:pt x="11314" y="35783"/>
                  </a:cubicBezTo>
                  <a:cubicBezTo>
                    <a:pt x="11145" y="35952"/>
                    <a:pt x="10914" y="36042"/>
                    <a:pt x="10655" y="36042"/>
                  </a:cubicBezTo>
                  <a:lnTo>
                    <a:pt x="5513" y="36042"/>
                  </a:lnTo>
                  <a:cubicBezTo>
                    <a:pt x="5209" y="36042"/>
                    <a:pt x="4928" y="36161"/>
                    <a:pt x="4719" y="36375"/>
                  </a:cubicBezTo>
                  <a:cubicBezTo>
                    <a:pt x="4483" y="36605"/>
                    <a:pt x="4365" y="36887"/>
                    <a:pt x="4365" y="37191"/>
                  </a:cubicBezTo>
                  <a:lnTo>
                    <a:pt x="4365" y="47283"/>
                  </a:lnTo>
                  <a:cubicBezTo>
                    <a:pt x="4365" y="47919"/>
                    <a:pt x="4883" y="48409"/>
                    <a:pt x="5513" y="48432"/>
                  </a:cubicBezTo>
                  <a:lnTo>
                    <a:pt x="8470" y="48432"/>
                  </a:lnTo>
                  <a:cubicBezTo>
                    <a:pt x="8706" y="48432"/>
                    <a:pt x="8943" y="48527"/>
                    <a:pt x="9129" y="48691"/>
                  </a:cubicBezTo>
                  <a:cubicBezTo>
                    <a:pt x="9315" y="48877"/>
                    <a:pt x="9410" y="49113"/>
                    <a:pt x="9410" y="49372"/>
                  </a:cubicBezTo>
                  <a:lnTo>
                    <a:pt x="9388" y="63406"/>
                  </a:lnTo>
                  <a:lnTo>
                    <a:pt x="9596" y="63406"/>
                  </a:lnTo>
                  <a:lnTo>
                    <a:pt x="9624" y="49372"/>
                  </a:lnTo>
                  <a:cubicBezTo>
                    <a:pt x="9624" y="49068"/>
                    <a:pt x="9506" y="48764"/>
                    <a:pt x="9270" y="48550"/>
                  </a:cubicBezTo>
                  <a:cubicBezTo>
                    <a:pt x="9061" y="48342"/>
                    <a:pt x="8780" y="48223"/>
                    <a:pt x="8470" y="48223"/>
                  </a:cubicBezTo>
                  <a:lnTo>
                    <a:pt x="5513" y="48223"/>
                  </a:lnTo>
                  <a:cubicBezTo>
                    <a:pt x="5001" y="48223"/>
                    <a:pt x="4579" y="47801"/>
                    <a:pt x="4579" y="47283"/>
                  </a:cubicBezTo>
                  <a:lnTo>
                    <a:pt x="4579" y="37191"/>
                  </a:lnTo>
                  <a:cubicBezTo>
                    <a:pt x="4579" y="36938"/>
                    <a:pt x="4669" y="36701"/>
                    <a:pt x="4860" y="36538"/>
                  </a:cubicBezTo>
                  <a:cubicBezTo>
                    <a:pt x="5046" y="36346"/>
                    <a:pt x="5282" y="36256"/>
                    <a:pt x="5513" y="36256"/>
                  </a:cubicBezTo>
                  <a:lnTo>
                    <a:pt x="10655" y="36256"/>
                  </a:lnTo>
                  <a:cubicBezTo>
                    <a:pt x="10959" y="36256"/>
                    <a:pt x="11241" y="36138"/>
                    <a:pt x="11455" y="35924"/>
                  </a:cubicBezTo>
                  <a:cubicBezTo>
                    <a:pt x="11686" y="35716"/>
                    <a:pt x="11804" y="35412"/>
                    <a:pt x="11804" y="35107"/>
                  </a:cubicBezTo>
                  <a:lnTo>
                    <a:pt x="11804" y="31233"/>
                  </a:lnTo>
                  <a:cubicBezTo>
                    <a:pt x="11804" y="30602"/>
                    <a:pt x="11286" y="30084"/>
                    <a:pt x="10655" y="30084"/>
                  </a:cubicBezTo>
                  <a:lnTo>
                    <a:pt x="6949" y="30084"/>
                  </a:lnTo>
                  <a:cubicBezTo>
                    <a:pt x="6431" y="30084"/>
                    <a:pt x="6009" y="29662"/>
                    <a:pt x="6009" y="29144"/>
                  </a:cubicBezTo>
                  <a:lnTo>
                    <a:pt x="6031" y="17295"/>
                  </a:lnTo>
                  <a:cubicBezTo>
                    <a:pt x="6031" y="16664"/>
                    <a:pt x="5513" y="16146"/>
                    <a:pt x="4883" y="16146"/>
                  </a:cubicBezTo>
                  <a:lnTo>
                    <a:pt x="1149" y="16124"/>
                  </a:lnTo>
                  <a:cubicBezTo>
                    <a:pt x="636" y="16124"/>
                    <a:pt x="214" y="15701"/>
                    <a:pt x="214" y="15183"/>
                  </a:cubicBezTo>
                  <a:lnTo>
                    <a:pt x="214" y="1"/>
                  </a:ln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1" name="Google Shape;71;p9"/>
            <p:cNvGrpSpPr/>
            <p:nvPr/>
          </p:nvGrpSpPr>
          <p:grpSpPr>
            <a:xfrm>
              <a:off x="8020638" y="1123875"/>
              <a:ext cx="324400" cy="495175"/>
              <a:chOff x="7264975" y="729575"/>
              <a:chExt cx="324400" cy="495175"/>
            </a:xfrm>
          </p:grpSpPr>
          <p:sp>
            <p:nvSpPr>
              <p:cNvPr id="72" name="Google Shape;72;p9"/>
              <p:cNvSpPr/>
              <p:nvPr/>
            </p:nvSpPr>
            <p:spPr>
              <a:xfrm>
                <a:off x="7475575" y="729575"/>
                <a:ext cx="32275" cy="257525"/>
              </a:xfrm>
              <a:custGeom>
                <a:rect b="b" l="l" r="r" t="t"/>
                <a:pathLst>
                  <a:path extrusionOk="0" h="10301" w="1291">
                    <a:moveTo>
                      <a:pt x="541" y="1"/>
                    </a:moveTo>
                    <a:cubicBezTo>
                      <a:pt x="164" y="1"/>
                      <a:pt x="1" y="119"/>
                      <a:pt x="1" y="496"/>
                    </a:cubicBezTo>
                    <a:lnTo>
                      <a:pt x="1" y="9811"/>
                    </a:lnTo>
                    <a:cubicBezTo>
                      <a:pt x="1" y="10182"/>
                      <a:pt x="164" y="10301"/>
                      <a:pt x="541" y="10301"/>
                    </a:cubicBezTo>
                    <a:lnTo>
                      <a:pt x="586" y="10301"/>
                    </a:lnTo>
                    <a:cubicBezTo>
                      <a:pt x="964" y="10301"/>
                      <a:pt x="1290" y="10182"/>
                      <a:pt x="1290" y="9811"/>
                    </a:cubicBezTo>
                    <a:lnTo>
                      <a:pt x="1290" y="496"/>
                    </a:lnTo>
                    <a:cubicBezTo>
                      <a:pt x="1290" y="119"/>
                      <a:pt x="964" y="1"/>
                      <a:pt x="586" y="1"/>
                    </a:cubicBez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9"/>
              <p:cNvSpPr/>
              <p:nvPr/>
            </p:nvSpPr>
            <p:spPr>
              <a:xfrm>
                <a:off x="7347050" y="729575"/>
                <a:ext cx="32400" cy="257525"/>
              </a:xfrm>
              <a:custGeom>
                <a:rect b="b" l="l" r="r" t="t"/>
                <a:pathLst>
                  <a:path extrusionOk="0" h="10301" w="1296">
                    <a:moveTo>
                      <a:pt x="704" y="1"/>
                    </a:moveTo>
                    <a:cubicBezTo>
                      <a:pt x="332" y="1"/>
                      <a:pt x="0" y="119"/>
                      <a:pt x="0" y="496"/>
                    </a:cubicBezTo>
                    <a:lnTo>
                      <a:pt x="0" y="9811"/>
                    </a:lnTo>
                    <a:cubicBezTo>
                      <a:pt x="0" y="10182"/>
                      <a:pt x="332" y="10301"/>
                      <a:pt x="704" y="10301"/>
                    </a:cubicBezTo>
                    <a:lnTo>
                      <a:pt x="755" y="10301"/>
                    </a:lnTo>
                    <a:cubicBezTo>
                      <a:pt x="1126" y="10301"/>
                      <a:pt x="1295" y="10182"/>
                      <a:pt x="1295" y="9811"/>
                    </a:cubicBezTo>
                    <a:lnTo>
                      <a:pt x="1295" y="496"/>
                    </a:lnTo>
                    <a:cubicBezTo>
                      <a:pt x="1295" y="119"/>
                      <a:pt x="1126" y="1"/>
                      <a:pt x="755" y="1"/>
                    </a:cubicBez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9"/>
              <p:cNvSpPr/>
              <p:nvPr/>
            </p:nvSpPr>
            <p:spPr>
              <a:xfrm>
                <a:off x="7264975" y="865725"/>
                <a:ext cx="324400" cy="359025"/>
              </a:xfrm>
              <a:custGeom>
                <a:rect b="b" l="l" r="r" t="t"/>
                <a:pathLst>
                  <a:path extrusionOk="0" h="14361" w="12976">
                    <a:moveTo>
                      <a:pt x="23" y="0"/>
                    </a:moveTo>
                    <a:lnTo>
                      <a:pt x="0" y="1994"/>
                    </a:lnTo>
                    <a:lnTo>
                      <a:pt x="1222" y="1994"/>
                    </a:lnTo>
                    <a:lnTo>
                      <a:pt x="1222" y="6476"/>
                    </a:lnTo>
                    <a:lnTo>
                      <a:pt x="4578" y="10205"/>
                    </a:lnTo>
                    <a:lnTo>
                      <a:pt x="5023" y="14310"/>
                    </a:lnTo>
                    <a:lnTo>
                      <a:pt x="7884" y="14361"/>
                    </a:lnTo>
                    <a:lnTo>
                      <a:pt x="8166" y="10255"/>
                    </a:lnTo>
                    <a:lnTo>
                      <a:pt x="11590" y="6640"/>
                    </a:lnTo>
                    <a:lnTo>
                      <a:pt x="11590" y="2157"/>
                    </a:lnTo>
                    <a:lnTo>
                      <a:pt x="12953" y="2157"/>
                    </a:lnTo>
                    <a:lnTo>
                      <a:pt x="12975" y="0"/>
                    </a:ln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75" name="Shape 75"/>
        <p:cNvGrpSpPr/>
        <p:nvPr/>
      </p:nvGrpSpPr>
      <p:grpSpPr>
        <a:xfrm>
          <a:off x="0" y="0"/>
          <a:ext cx="0" cy="0"/>
          <a:chOff x="0" y="0"/>
          <a:chExt cx="0" cy="0"/>
        </a:xfrm>
      </p:grpSpPr>
      <p:sp>
        <p:nvSpPr>
          <p:cNvPr id="76" name="Google Shape;76;p10"/>
          <p:cNvSpPr/>
          <p:nvPr>
            <p:ph idx="2" type="pic"/>
          </p:nvPr>
        </p:nvSpPr>
        <p:spPr>
          <a:xfrm>
            <a:off x="-6050" y="-3200"/>
            <a:ext cx="9180600" cy="5146800"/>
          </a:xfrm>
          <a:prstGeom prst="rect">
            <a:avLst/>
          </a:prstGeom>
          <a:noFill/>
          <a:ln>
            <a:noFill/>
          </a:ln>
        </p:spPr>
      </p:sp>
      <p:sp>
        <p:nvSpPr>
          <p:cNvPr id="77" name="Google Shape;77;p10"/>
          <p:cNvSpPr txBox="1"/>
          <p:nvPr>
            <p:ph type="title"/>
          </p:nvPr>
        </p:nvSpPr>
        <p:spPr>
          <a:xfrm>
            <a:off x="720000" y="4014450"/>
            <a:ext cx="7704000" cy="572700"/>
          </a:xfrm>
          <a:prstGeom prst="rect">
            <a:avLst/>
          </a:prstGeom>
          <a:solidFill>
            <a:schemeClr val="dk1"/>
          </a:solidFill>
          <a:ln cap="flat" cmpd="sng" w="9525">
            <a:solidFill>
              <a:schemeClr val="lt1"/>
            </a:solidFill>
            <a:prstDash val="solid"/>
            <a:round/>
            <a:headEnd len="sm" w="sm" type="none"/>
            <a:tailEnd len="sm" w="sm" type="none"/>
          </a:ln>
        </p:spPr>
        <p:txBody>
          <a:bodyPr anchorCtr="0" anchor="t" bIns="91425" lIns="91425" spcFirstLastPara="1" rIns="91425" wrap="square" tIns="91425">
            <a:noAutofit/>
          </a:bodyPr>
          <a:lstStyle>
            <a:lvl1pPr lvl="0" rtl="0" algn="ctr">
              <a:spcBef>
                <a:spcPts val="0"/>
              </a:spcBef>
              <a:spcAft>
                <a:spcPts val="0"/>
              </a:spcAft>
              <a:buSzPts val="2200"/>
              <a:buNone/>
              <a:defRPr b="1" sz="2000">
                <a:solidFill>
                  <a:schemeClr val="lt1"/>
                </a:solidFill>
                <a:latin typeface="Zen Dots"/>
                <a:ea typeface="Zen Dots"/>
                <a:cs typeface="Zen Dots"/>
                <a:sym typeface="Zen Dots"/>
              </a:defRPr>
            </a:lvl1pPr>
            <a:lvl2pPr lvl="1" rtl="0" algn="ctr">
              <a:spcBef>
                <a:spcPts val="0"/>
              </a:spcBef>
              <a:spcAft>
                <a:spcPts val="0"/>
              </a:spcAft>
              <a:buSzPts val="3500"/>
              <a:buNone/>
              <a:defRPr/>
            </a:lvl2pPr>
            <a:lvl3pPr lvl="2" rtl="0" algn="ctr">
              <a:spcBef>
                <a:spcPts val="0"/>
              </a:spcBef>
              <a:spcAft>
                <a:spcPts val="0"/>
              </a:spcAft>
              <a:buSzPts val="3500"/>
              <a:buNone/>
              <a:defRPr/>
            </a:lvl3pPr>
            <a:lvl4pPr lvl="3" rtl="0" algn="ctr">
              <a:spcBef>
                <a:spcPts val="0"/>
              </a:spcBef>
              <a:spcAft>
                <a:spcPts val="0"/>
              </a:spcAft>
              <a:buSzPts val="3500"/>
              <a:buNone/>
              <a:defRPr/>
            </a:lvl4pPr>
            <a:lvl5pPr lvl="4" rtl="0" algn="ctr">
              <a:spcBef>
                <a:spcPts val="0"/>
              </a:spcBef>
              <a:spcAft>
                <a:spcPts val="0"/>
              </a:spcAft>
              <a:buSzPts val="3500"/>
              <a:buNone/>
              <a:defRPr/>
            </a:lvl5pPr>
            <a:lvl6pPr lvl="5" rtl="0" algn="ctr">
              <a:spcBef>
                <a:spcPts val="0"/>
              </a:spcBef>
              <a:spcAft>
                <a:spcPts val="0"/>
              </a:spcAft>
              <a:buSzPts val="3500"/>
              <a:buNone/>
              <a:defRPr/>
            </a:lvl6pPr>
            <a:lvl7pPr lvl="6" rtl="0" algn="ctr">
              <a:spcBef>
                <a:spcPts val="0"/>
              </a:spcBef>
              <a:spcAft>
                <a:spcPts val="0"/>
              </a:spcAft>
              <a:buSzPts val="3500"/>
              <a:buNone/>
              <a:defRPr/>
            </a:lvl7pPr>
            <a:lvl8pPr lvl="7" rtl="0" algn="ctr">
              <a:spcBef>
                <a:spcPts val="0"/>
              </a:spcBef>
              <a:spcAft>
                <a:spcPts val="0"/>
              </a:spcAft>
              <a:buSzPts val="3500"/>
              <a:buNone/>
              <a:defRPr/>
            </a:lvl8pPr>
            <a:lvl9pPr lvl="8" rtl="0" algn="ctr">
              <a:spcBef>
                <a:spcPts val="0"/>
              </a:spcBef>
              <a:spcAft>
                <a:spcPts val="0"/>
              </a:spcAft>
              <a:buSzPts val="35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78" name="Shape 78"/>
        <p:cNvGrpSpPr/>
        <p:nvPr/>
      </p:nvGrpSpPr>
      <p:grpSpPr>
        <a:xfrm>
          <a:off x="0" y="0"/>
          <a:ext cx="0" cy="0"/>
          <a:chOff x="0" y="0"/>
          <a:chExt cx="0" cy="0"/>
        </a:xfrm>
      </p:grpSpPr>
      <p:pic>
        <p:nvPicPr>
          <p:cNvPr id="79" name="Google Shape;79;p11"/>
          <p:cNvPicPr preferRelativeResize="0"/>
          <p:nvPr/>
        </p:nvPicPr>
        <p:blipFill>
          <a:blip r:embed="rId2">
            <a:alphaModFix/>
          </a:blip>
          <a:stretch>
            <a:fillRect/>
          </a:stretch>
        </p:blipFill>
        <p:spPr>
          <a:xfrm>
            <a:off x="0" y="0"/>
            <a:ext cx="9144003" cy="5143501"/>
          </a:xfrm>
          <a:prstGeom prst="rect">
            <a:avLst/>
          </a:prstGeom>
          <a:noFill/>
          <a:ln>
            <a:noFill/>
          </a:ln>
        </p:spPr>
      </p:pic>
      <p:sp>
        <p:nvSpPr>
          <p:cNvPr id="80" name="Google Shape;80;p11"/>
          <p:cNvSpPr txBox="1"/>
          <p:nvPr>
            <p:ph hasCustomPrompt="1" type="title"/>
          </p:nvPr>
        </p:nvSpPr>
        <p:spPr>
          <a:xfrm>
            <a:off x="1284000" y="1872250"/>
            <a:ext cx="6576000" cy="1182300"/>
          </a:xfrm>
          <a:prstGeom prst="rect">
            <a:avLst/>
          </a:prstGeom>
          <a:solidFill>
            <a:srgbClr val="8F9396">
              <a:alpha val="2671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algn="ctr">
              <a:spcBef>
                <a:spcPts val="0"/>
              </a:spcBef>
              <a:spcAft>
                <a:spcPts val="0"/>
              </a:spcAft>
              <a:buSzPts val="9600"/>
              <a:buNone/>
              <a:defRPr sz="4300">
                <a:latin typeface="Zen Dots"/>
                <a:ea typeface="Zen Dots"/>
                <a:cs typeface="Zen Dots"/>
                <a:sym typeface="Zen Dots"/>
              </a:defRPr>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81" name="Google Shape;81;p11"/>
          <p:cNvSpPr txBox="1"/>
          <p:nvPr>
            <p:ph idx="1" type="subTitle"/>
          </p:nvPr>
        </p:nvSpPr>
        <p:spPr>
          <a:xfrm>
            <a:off x="1284000" y="3054775"/>
            <a:ext cx="6576000" cy="497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600">
                <a:latin typeface="Titillium Web"/>
                <a:ea typeface="Titillium Web"/>
                <a:cs typeface="Titillium Web"/>
                <a:sym typeface="Titillium Web"/>
              </a:defRPr>
            </a:lvl1pPr>
            <a:lvl2pPr lvl="1" rtl="0" algn="ctr">
              <a:lnSpc>
                <a:spcPct val="100000"/>
              </a:lnSpc>
              <a:spcBef>
                <a:spcPts val="0"/>
              </a:spcBef>
              <a:spcAft>
                <a:spcPts val="0"/>
              </a:spcAft>
              <a:buSzPts val="1600"/>
              <a:buNone/>
              <a:defRPr sz="1600"/>
            </a:lvl2pPr>
            <a:lvl3pPr lvl="2" rtl="0" algn="ctr">
              <a:lnSpc>
                <a:spcPct val="100000"/>
              </a:lnSpc>
              <a:spcBef>
                <a:spcPts val="1600"/>
              </a:spcBef>
              <a:spcAft>
                <a:spcPts val="0"/>
              </a:spcAft>
              <a:buSzPts val="1600"/>
              <a:buNone/>
              <a:defRPr sz="1600"/>
            </a:lvl3pPr>
            <a:lvl4pPr lvl="3" rtl="0" algn="ctr">
              <a:lnSpc>
                <a:spcPct val="100000"/>
              </a:lnSpc>
              <a:spcBef>
                <a:spcPts val="1600"/>
              </a:spcBef>
              <a:spcAft>
                <a:spcPts val="0"/>
              </a:spcAft>
              <a:buSzPts val="1600"/>
              <a:buNone/>
              <a:defRPr sz="1600"/>
            </a:lvl4pPr>
            <a:lvl5pPr lvl="4" rtl="0" algn="ctr">
              <a:lnSpc>
                <a:spcPct val="100000"/>
              </a:lnSpc>
              <a:spcBef>
                <a:spcPts val="1600"/>
              </a:spcBef>
              <a:spcAft>
                <a:spcPts val="0"/>
              </a:spcAft>
              <a:buSzPts val="1600"/>
              <a:buNone/>
              <a:defRPr sz="1600"/>
            </a:lvl5pPr>
            <a:lvl6pPr lvl="5" rtl="0" algn="ctr">
              <a:lnSpc>
                <a:spcPct val="100000"/>
              </a:lnSpc>
              <a:spcBef>
                <a:spcPts val="1600"/>
              </a:spcBef>
              <a:spcAft>
                <a:spcPts val="0"/>
              </a:spcAft>
              <a:buSzPts val="1600"/>
              <a:buNone/>
              <a:defRPr sz="1600"/>
            </a:lvl6pPr>
            <a:lvl7pPr lvl="6" rtl="0" algn="ctr">
              <a:lnSpc>
                <a:spcPct val="100000"/>
              </a:lnSpc>
              <a:spcBef>
                <a:spcPts val="1600"/>
              </a:spcBef>
              <a:spcAft>
                <a:spcPts val="0"/>
              </a:spcAft>
              <a:buSzPts val="1600"/>
              <a:buNone/>
              <a:defRPr sz="1600"/>
            </a:lvl7pPr>
            <a:lvl8pPr lvl="7" rtl="0" algn="ctr">
              <a:lnSpc>
                <a:spcPct val="100000"/>
              </a:lnSpc>
              <a:spcBef>
                <a:spcPts val="1600"/>
              </a:spcBef>
              <a:spcAft>
                <a:spcPts val="0"/>
              </a:spcAft>
              <a:buSzPts val="1600"/>
              <a:buNone/>
              <a:defRPr sz="1600"/>
            </a:lvl8pPr>
            <a:lvl9pPr lvl="8" rtl="0" algn="ctr">
              <a:lnSpc>
                <a:spcPct val="100000"/>
              </a:lnSpc>
              <a:spcBef>
                <a:spcPts val="1600"/>
              </a:spcBef>
              <a:spcAft>
                <a:spcPts val="1600"/>
              </a:spcAft>
              <a:buSzPts val="1600"/>
              <a:buNone/>
              <a:defRPr sz="1600"/>
            </a:lvl9pPr>
          </a:lstStyle>
          <a:p/>
        </p:txBody>
      </p:sp>
      <p:grpSp>
        <p:nvGrpSpPr>
          <p:cNvPr id="82" name="Google Shape;82;p11"/>
          <p:cNvGrpSpPr/>
          <p:nvPr/>
        </p:nvGrpSpPr>
        <p:grpSpPr>
          <a:xfrm flipH="1">
            <a:off x="7815037" y="2551000"/>
            <a:ext cx="967221" cy="4728075"/>
            <a:chOff x="8020638" y="1123875"/>
            <a:chExt cx="967221" cy="4728075"/>
          </a:xfrm>
        </p:grpSpPr>
        <p:sp>
          <p:nvSpPr>
            <p:cNvPr id="83" name="Google Shape;83;p11"/>
            <p:cNvSpPr/>
            <p:nvPr/>
          </p:nvSpPr>
          <p:spPr>
            <a:xfrm>
              <a:off x="8180318" y="1514187"/>
              <a:ext cx="807541" cy="4337763"/>
            </a:xfrm>
            <a:custGeom>
              <a:rect b="b" l="l" r="r" t="t"/>
              <a:pathLst>
                <a:path extrusionOk="0" h="63406" w="11804">
                  <a:moveTo>
                    <a:pt x="0" y="1"/>
                  </a:moveTo>
                  <a:lnTo>
                    <a:pt x="0" y="15183"/>
                  </a:lnTo>
                  <a:cubicBezTo>
                    <a:pt x="0" y="15819"/>
                    <a:pt x="518" y="16332"/>
                    <a:pt x="1149" y="16332"/>
                  </a:cubicBezTo>
                  <a:lnTo>
                    <a:pt x="4883" y="16332"/>
                  </a:lnTo>
                  <a:cubicBezTo>
                    <a:pt x="5401" y="16332"/>
                    <a:pt x="5823" y="16754"/>
                    <a:pt x="5823" y="17272"/>
                  </a:cubicBezTo>
                  <a:lnTo>
                    <a:pt x="5795" y="29144"/>
                  </a:lnTo>
                  <a:cubicBezTo>
                    <a:pt x="5795" y="29780"/>
                    <a:pt x="6313" y="30270"/>
                    <a:pt x="6949" y="30270"/>
                  </a:cubicBezTo>
                  <a:lnTo>
                    <a:pt x="10655" y="30293"/>
                  </a:lnTo>
                  <a:cubicBezTo>
                    <a:pt x="11173" y="30293"/>
                    <a:pt x="11595" y="30715"/>
                    <a:pt x="11595" y="31233"/>
                  </a:cubicBezTo>
                  <a:lnTo>
                    <a:pt x="11595" y="35107"/>
                  </a:lnTo>
                  <a:cubicBezTo>
                    <a:pt x="11595" y="35361"/>
                    <a:pt x="11500" y="35597"/>
                    <a:pt x="11314" y="35783"/>
                  </a:cubicBezTo>
                  <a:cubicBezTo>
                    <a:pt x="11145" y="35952"/>
                    <a:pt x="10914" y="36042"/>
                    <a:pt x="10655" y="36042"/>
                  </a:cubicBezTo>
                  <a:lnTo>
                    <a:pt x="5513" y="36042"/>
                  </a:lnTo>
                  <a:cubicBezTo>
                    <a:pt x="5209" y="36042"/>
                    <a:pt x="4928" y="36161"/>
                    <a:pt x="4719" y="36375"/>
                  </a:cubicBezTo>
                  <a:cubicBezTo>
                    <a:pt x="4483" y="36605"/>
                    <a:pt x="4365" y="36887"/>
                    <a:pt x="4365" y="37191"/>
                  </a:cubicBezTo>
                  <a:lnTo>
                    <a:pt x="4365" y="47283"/>
                  </a:lnTo>
                  <a:cubicBezTo>
                    <a:pt x="4365" y="47919"/>
                    <a:pt x="4883" y="48409"/>
                    <a:pt x="5513" y="48432"/>
                  </a:cubicBezTo>
                  <a:lnTo>
                    <a:pt x="8470" y="48432"/>
                  </a:lnTo>
                  <a:cubicBezTo>
                    <a:pt x="8706" y="48432"/>
                    <a:pt x="8943" y="48527"/>
                    <a:pt x="9129" y="48691"/>
                  </a:cubicBezTo>
                  <a:cubicBezTo>
                    <a:pt x="9315" y="48877"/>
                    <a:pt x="9410" y="49113"/>
                    <a:pt x="9410" y="49372"/>
                  </a:cubicBezTo>
                  <a:lnTo>
                    <a:pt x="9388" y="63406"/>
                  </a:lnTo>
                  <a:lnTo>
                    <a:pt x="9596" y="63406"/>
                  </a:lnTo>
                  <a:lnTo>
                    <a:pt x="9624" y="49372"/>
                  </a:lnTo>
                  <a:cubicBezTo>
                    <a:pt x="9624" y="49068"/>
                    <a:pt x="9506" y="48764"/>
                    <a:pt x="9270" y="48550"/>
                  </a:cubicBezTo>
                  <a:cubicBezTo>
                    <a:pt x="9061" y="48342"/>
                    <a:pt x="8780" y="48223"/>
                    <a:pt x="8470" y="48223"/>
                  </a:cubicBezTo>
                  <a:lnTo>
                    <a:pt x="5513" y="48223"/>
                  </a:lnTo>
                  <a:cubicBezTo>
                    <a:pt x="5001" y="48223"/>
                    <a:pt x="4579" y="47801"/>
                    <a:pt x="4579" y="47283"/>
                  </a:cubicBezTo>
                  <a:lnTo>
                    <a:pt x="4579" y="37191"/>
                  </a:lnTo>
                  <a:cubicBezTo>
                    <a:pt x="4579" y="36938"/>
                    <a:pt x="4669" y="36701"/>
                    <a:pt x="4860" y="36538"/>
                  </a:cubicBezTo>
                  <a:cubicBezTo>
                    <a:pt x="5046" y="36346"/>
                    <a:pt x="5282" y="36256"/>
                    <a:pt x="5513" y="36256"/>
                  </a:cubicBezTo>
                  <a:lnTo>
                    <a:pt x="10655" y="36256"/>
                  </a:lnTo>
                  <a:cubicBezTo>
                    <a:pt x="10959" y="36256"/>
                    <a:pt x="11241" y="36138"/>
                    <a:pt x="11455" y="35924"/>
                  </a:cubicBezTo>
                  <a:cubicBezTo>
                    <a:pt x="11686" y="35716"/>
                    <a:pt x="11804" y="35412"/>
                    <a:pt x="11804" y="35107"/>
                  </a:cubicBezTo>
                  <a:lnTo>
                    <a:pt x="11804" y="31233"/>
                  </a:lnTo>
                  <a:cubicBezTo>
                    <a:pt x="11804" y="30602"/>
                    <a:pt x="11286" y="30084"/>
                    <a:pt x="10655" y="30084"/>
                  </a:cubicBezTo>
                  <a:lnTo>
                    <a:pt x="6949" y="30084"/>
                  </a:lnTo>
                  <a:cubicBezTo>
                    <a:pt x="6431" y="30084"/>
                    <a:pt x="6009" y="29662"/>
                    <a:pt x="6009" y="29144"/>
                  </a:cubicBezTo>
                  <a:lnTo>
                    <a:pt x="6031" y="17295"/>
                  </a:lnTo>
                  <a:cubicBezTo>
                    <a:pt x="6031" y="16664"/>
                    <a:pt x="5513" y="16146"/>
                    <a:pt x="4883" y="16146"/>
                  </a:cubicBezTo>
                  <a:lnTo>
                    <a:pt x="1149" y="16124"/>
                  </a:lnTo>
                  <a:cubicBezTo>
                    <a:pt x="636" y="16124"/>
                    <a:pt x="214" y="15701"/>
                    <a:pt x="214" y="15183"/>
                  </a:cubicBezTo>
                  <a:lnTo>
                    <a:pt x="214" y="1"/>
                  </a:ln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4" name="Google Shape;84;p11"/>
            <p:cNvGrpSpPr/>
            <p:nvPr/>
          </p:nvGrpSpPr>
          <p:grpSpPr>
            <a:xfrm>
              <a:off x="8020638" y="1123875"/>
              <a:ext cx="324400" cy="495175"/>
              <a:chOff x="7264975" y="729575"/>
              <a:chExt cx="324400" cy="495175"/>
            </a:xfrm>
          </p:grpSpPr>
          <p:sp>
            <p:nvSpPr>
              <p:cNvPr id="85" name="Google Shape;85;p11"/>
              <p:cNvSpPr/>
              <p:nvPr/>
            </p:nvSpPr>
            <p:spPr>
              <a:xfrm>
                <a:off x="7475575" y="729575"/>
                <a:ext cx="32275" cy="257525"/>
              </a:xfrm>
              <a:custGeom>
                <a:rect b="b" l="l" r="r" t="t"/>
                <a:pathLst>
                  <a:path extrusionOk="0" h="10301" w="1291">
                    <a:moveTo>
                      <a:pt x="541" y="1"/>
                    </a:moveTo>
                    <a:cubicBezTo>
                      <a:pt x="164" y="1"/>
                      <a:pt x="1" y="119"/>
                      <a:pt x="1" y="496"/>
                    </a:cubicBezTo>
                    <a:lnTo>
                      <a:pt x="1" y="9811"/>
                    </a:lnTo>
                    <a:cubicBezTo>
                      <a:pt x="1" y="10182"/>
                      <a:pt x="164" y="10301"/>
                      <a:pt x="541" y="10301"/>
                    </a:cubicBezTo>
                    <a:lnTo>
                      <a:pt x="586" y="10301"/>
                    </a:lnTo>
                    <a:cubicBezTo>
                      <a:pt x="964" y="10301"/>
                      <a:pt x="1290" y="10182"/>
                      <a:pt x="1290" y="9811"/>
                    </a:cubicBezTo>
                    <a:lnTo>
                      <a:pt x="1290" y="496"/>
                    </a:lnTo>
                    <a:cubicBezTo>
                      <a:pt x="1290" y="119"/>
                      <a:pt x="964" y="1"/>
                      <a:pt x="586" y="1"/>
                    </a:cubicBez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1"/>
              <p:cNvSpPr/>
              <p:nvPr/>
            </p:nvSpPr>
            <p:spPr>
              <a:xfrm>
                <a:off x="7347050" y="729575"/>
                <a:ext cx="32400" cy="257525"/>
              </a:xfrm>
              <a:custGeom>
                <a:rect b="b" l="l" r="r" t="t"/>
                <a:pathLst>
                  <a:path extrusionOk="0" h="10301" w="1296">
                    <a:moveTo>
                      <a:pt x="704" y="1"/>
                    </a:moveTo>
                    <a:cubicBezTo>
                      <a:pt x="332" y="1"/>
                      <a:pt x="0" y="119"/>
                      <a:pt x="0" y="496"/>
                    </a:cubicBezTo>
                    <a:lnTo>
                      <a:pt x="0" y="9811"/>
                    </a:lnTo>
                    <a:cubicBezTo>
                      <a:pt x="0" y="10182"/>
                      <a:pt x="332" y="10301"/>
                      <a:pt x="704" y="10301"/>
                    </a:cubicBezTo>
                    <a:lnTo>
                      <a:pt x="755" y="10301"/>
                    </a:lnTo>
                    <a:cubicBezTo>
                      <a:pt x="1126" y="10301"/>
                      <a:pt x="1295" y="10182"/>
                      <a:pt x="1295" y="9811"/>
                    </a:cubicBezTo>
                    <a:lnTo>
                      <a:pt x="1295" y="496"/>
                    </a:lnTo>
                    <a:cubicBezTo>
                      <a:pt x="1295" y="119"/>
                      <a:pt x="1126" y="1"/>
                      <a:pt x="755" y="1"/>
                    </a:cubicBez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11"/>
              <p:cNvSpPr/>
              <p:nvPr/>
            </p:nvSpPr>
            <p:spPr>
              <a:xfrm>
                <a:off x="7264975" y="865725"/>
                <a:ext cx="324400" cy="359025"/>
              </a:xfrm>
              <a:custGeom>
                <a:rect b="b" l="l" r="r" t="t"/>
                <a:pathLst>
                  <a:path extrusionOk="0" h="14361" w="12976">
                    <a:moveTo>
                      <a:pt x="23" y="0"/>
                    </a:moveTo>
                    <a:lnTo>
                      <a:pt x="0" y="1994"/>
                    </a:lnTo>
                    <a:lnTo>
                      <a:pt x="1222" y="1994"/>
                    </a:lnTo>
                    <a:lnTo>
                      <a:pt x="1222" y="6476"/>
                    </a:lnTo>
                    <a:lnTo>
                      <a:pt x="4578" y="10205"/>
                    </a:lnTo>
                    <a:lnTo>
                      <a:pt x="5023" y="14310"/>
                    </a:lnTo>
                    <a:lnTo>
                      <a:pt x="7884" y="14361"/>
                    </a:lnTo>
                    <a:lnTo>
                      <a:pt x="8166" y="10255"/>
                    </a:lnTo>
                    <a:lnTo>
                      <a:pt x="11590" y="6640"/>
                    </a:lnTo>
                    <a:lnTo>
                      <a:pt x="11590" y="2157"/>
                    </a:lnTo>
                    <a:lnTo>
                      <a:pt x="12953" y="2157"/>
                    </a:lnTo>
                    <a:lnTo>
                      <a:pt x="12975" y="0"/>
                    </a:ln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6"/>
        </a:solidFill>
      </p:bgPr>
    </p:bg>
    <p:spTree>
      <p:nvGrpSpPr>
        <p:cNvPr id="88" name="Shape 88"/>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_1_1_1_1_1">
    <p:spTree>
      <p:nvGrpSpPr>
        <p:cNvPr id="89" name="Shape 89"/>
        <p:cNvGrpSpPr/>
        <p:nvPr/>
      </p:nvGrpSpPr>
      <p:grpSpPr>
        <a:xfrm>
          <a:off x="0" y="0"/>
          <a:ext cx="0" cy="0"/>
          <a:chOff x="0" y="0"/>
          <a:chExt cx="0" cy="0"/>
        </a:xfrm>
      </p:grpSpPr>
      <p:pic>
        <p:nvPicPr>
          <p:cNvPr id="90" name="Google Shape;90;p13"/>
          <p:cNvPicPr preferRelativeResize="0"/>
          <p:nvPr/>
        </p:nvPicPr>
        <p:blipFill>
          <a:blip r:embed="rId2">
            <a:alphaModFix/>
          </a:blip>
          <a:stretch>
            <a:fillRect/>
          </a:stretch>
        </p:blipFill>
        <p:spPr>
          <a:xfrm>
            <a:off x="0" y="0"/>
            <a:ext cx="9143997" cy="5143490"/>
          </a:xfrm>
          <a:prstGeom prst="rect">
            <a:avLst/>
          </a:prstGeom>
          <a:noFill/>
          <a:ln>
            <a:noFill/>
          </a:ln>
        </p:spPr>
      </p:pic>
      <p:sp>
        <p:nvSpPr>
          <p:cNvPr id="91" name="Google Shape;91;p13"/>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sz="2200">
                <a:latin typeface="Zen Dots"/>
                <a:ea typeface="Zen Dots"/>
                <a:cs typeface="Zen Dots"/>
                <a:sym typeface="Zen Dots"/>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92" name="Google Shape;92;p13"/>
          <p:cNvSpPr txBox="1"/>
          <p:nvPr>
            <p:ph idx="1" type="subTitle"/>
          </p:nvPr>
        </p:nvSpPr>
        <p:spPr>
          <a:xfrm>
            <a:off x="720000" y="2116975"/>
            <a:ext cx="3166200" cy="484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Titillium Web"/>
                <a:ea typeface="Titillium Web"/>
                <a:cs typeface="Titillium Web"/>
                <a:sym typeface="Titillium Web"/>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93" name="Google Shape;93;p13"/>
          <p:cNvSpPr txBox="1"/>
          <p:nvPr>
            <p:ph idx="2" type="subTitle"/>
          </p:nvPr>
        </p:nvSpPr>
        <p:spPr>
          <a:xfrm>
            <a:off x="4288667" y="2116975"/>
            <a:ext cx="3166200" cy="484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Titillium Web"/>
                <a:ea typeface="Titillium Web"/>
                <a:cs typeface="Titillium Web"/>
                <a:sym typeface="Titillium Web"/>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94" name="Google Shape;94;p13"/>
          <p:cNvSpPr txBox="1"/>
          <p:nvPr>
            <p:ph idx="3" type="subTitle"/>
          </p:nvPr>
        </p:nvSpPr>
        <p:spPr>
          <a:xfrm>
            <a:off x="720000" y="3778975"/>
            <a:ext cx="3166200" cy="484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Titillium Web"/>
                <a:ea typeface="Titillium Web"/>
                <a:cs typeface="Titillium Web"/>
                <a:sym typeface="Titillium Web"/>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95" name="Google Shape;95;p13"/>
          <p:cNvSpPr txBox="1"/>
          <p:nvPr>
            <p:ph idx="4" type="subTitle"/>
          </p:nvPr>
        </p:nvSpPr>
        <p:spPr>
          <a:xfrm>
            <a:off x="4288667" y="3778975"/>
            <a:ext cx="3166200" cy="484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Titillium Web"/>
                <a:ea typeface="Titillium Web"/>
                <a:cs typeface="Titillium Web"/>
                <a:sym typeface="Titillium Web"/>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96" name="Google Shape;96;p13"/>
          <p:cNvSpPr txBox="1"/>
          <p:nvPr>
            <p:ph hasCustomPrompt="1" idx="5" type="title"/>
          </p:nvPr>
        </p:nvSpPr>
        <p:spPr>
          <a:xfrm>
            <a:off x="818400" y="1321651"/>
            <a:ext cx="814200" cy="496200"/>
          </a:xfrm>
          <a:prstGeom prst="rect">
            <a:avLst/>
          </a:prstGeom>
          <a:solidFill>
            <a:srgbClr val="8F9396">
              <a:alpha val="2671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SzPts val="3000"/>
              <a:buNone/>
              <a:defRPr sz="2200">
                <a:latin typeface="Zen Dots"/>
                <a:ea typeface="Zen Dots"/>
                <a:cs typeface="Zen Dots"/>
                <a:sym typeface="Zen Dots"/>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97" name="Google Shape;97;p13"/>
          <p:cNvSpPr txBox="1"/>
          <p:nvPr>
            <p:ph hasCustomPrompt="1" idx="6" type="title"/>
          </p:nvPr>
        </p:nvSpPr>
        <p:spPr>
          <a:xfrm>
            <a:off x="818400" y="2982964"/>
            <a:ext cx="814200" cy="496200"/>
          </a:xfrm>
          <a:prstGeom prst="rect">
            <a:avLst/>
          </a:prstGeom>
          <a:solidFill>
            <a:srgbClr val="8F9396">
              <a:alpha val="2671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SzPts val="3000"/>
              <a:buNone/>
              <a:defRPr sz="2200">
                <a:latin typeface="Zen Dots"/>
                <a:ea typeface="Zen Dots"/>
                <a:cs typeface="Zen Dots"/>
                <a:sym typeface="Zen Dots"/>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98" name="Google Shape;98;p13"/>
          <p:cNvSpPr txBox="1"/>
          <p:nvPr>
            <p:ph hasCustomPrompt="1" idx="7" type="title"/>
          </p:nvPr>
        </p:nvSpPr>
        <p:spPr>
          <a:xfrm>
            <a:off x="4394675" y="1321651"/>
            <a:ext cx="814200" cy="496200"/>
          </a:xfrm>
          <a:prstGeom prst="rect">
            <a:avLst/>
          </a:prstGeom>
          <a:solidFill>
            <a:srgbClr val="8F9396">
              <a:alpha val="2671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SzPts val="3000"/>
              <a:buNone/>
              <a:defRPr sz="2200">
                <a:latin typeface="Zen Dots"/>
                <a:ea typeface="Zen Dots"/>
                <a:cs typeface="Zen Dots"/>
                <a:sym typeface="Zen Dots"/>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99" name="Google Shape;99;p13"/>
          <p:cNvSpPr txBox="1"/>
          <p:nvPr>
            <p:ph hasCustomPrompt="1" idx="8" type="title"/>
          </p:nvPr>
        </p:nvSpPr>
        <p:spPr>
          <a:xfrm>
            <a:off x="4394675" y="2982964"/>
            <a:ext cx="814200" cy="496200"/>
          </a:xfrm>
          <a:prstGeom prst="rect">
            <a:avLst/>
          </a:prstGeom>
          <a:solidFill>
            <a:srgbClr val="8F9396">
              <a:alpha val="2671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SzPts val="3000"/>
              <a:buNone/>
              <a:defRPr sz="2200">
                <a:latin typeface="Zen Dots"/>
                <a:ea typeface="Zen Dots"/>
                <a:cs typeface="Zen Dots"/>
                <a:sym typeface="Zen Dots"/>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00" name="Google Shape;100;p13"/>
          <p:cNvSpPr txBox="1"/>
          <p:nvPr>
            <p:ph idx="9" type="subTitle"/>
          </p:nvPr>
        </p:nvSpPr>
        <p:spPr>
          <a:xfrm>
            <a:off x="720000" y="1827975"/>
            <a:ext cx="3166200" cy="3945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01" name="Google Shape;101;p13"/>
          <p:cNvSpPr txBox="1"/>
          <p:nvPr>
            <p:ph idx="13" type="subTitle"/>
          </p:nvPr>
        </p:nvSpPr>
        <p:spPr>
          <a:xfrm>
            <a:off x="4288675" y="1827975"/>
            <a:ext cx="3166200" cy="3945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02" name="Google Shape;102;p13"/>
          <p:cNvSpPr txBox="1"/>
          <p:nvPr>
            <p:ph idx="14" type="subTitle"/>
          </p:nvPr>
        </p:nvSpPr>
        <p:spPr>
          <a:xfrm>
            <a:off x="720000" y="3490050"/>
            <a:ext cx="3166200" cy="3945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03" name="Google Shape;103;p13"/>
          <p:cNvSpPr txBox="1"/>
          <p:nvPr>
            <p:ph idx="15" type="subTitle"/>
          </p:nvPr>
        </p:nvSpPr>
        <p:spPr>
          <a:xfrm>
            <a:off x="4288675" y="3490050"/>
            <a:ext cx="3166200" cy="3945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grpSp>
        <p:nvGrpSpPr>
          <p:cNvPr id="104" name="Google Shape;104;p13"/>
          <p:cNvGrpSpPr/>
          <p:nvPr/>
        </p:nvGrpSpPr>
        <p:grpSpPr>
          <a:xfrm flipH="1" rot="10800000">
            <a:off x="5553900" y="-756325"/>
            <a:ext cx="3163550" cy="1985030"/>
            <a:chOff x="-573125" y="378950"/>
            <a:chExt cx="3163550" cy="1985030"/>
          </a:xfrm>
        </p:grpSpPr>
        <p:sp>
          <p:nvSpPr>
            <p:cNvPr id="105" name="Google Shape;105;p13"/>
            <p:cNvSpPr/>
            <p:nvPr/>
          </p:nvSpPr>
          <p:spPr>
            <a:xfrm rot="10800000">
              <a:off x="-573125" y="729606"/>
              <a:ext cx="3034094" cy="1634375"/>
            </a:xfrm>
            <a:custGeom>
              <a:rect b="b" l="l" r="r" t="t"/>
              <a:pathLst>
                <a:path extrusionOk="0" h="23890" w="44350">
                  <a:moveTo>
                    <a:pt x="35783" y="1"/>
                  </a:moveTo>
                  <a:cubicBezTo>
                    <a:pt x="35153" y="1"/>
                    <a:pt x="34635" y="496"/>
                    <a:pt x="34635" y="1127"/>
                  </a:cubicBezTo>
                  <a:lnTo>
                    <a:pt x="34635" y="6195"/>
                  </a:lnTo>
                  <a:cubicBezTo>
                    <a:pt x="34635" y="6713"/>
                    <a:pt x="34212" y="7136"/>
                    <a:pt x="33694" y="7136"/>
                  </a:cubicBezTo>
                  <a:lnTo>
                    <a:pt x="26846" y="7136"/>
                  </a:lnTo>
                  <a:cubicBezTo>
                    <a:pt x="26210" y="7136"/>
                    <a:pt x="25692" y="7654"/>
                    <a:pt x="25692" y="8285"/>
                  </a:cubicBezTo>
                  <a:lnTo>
                    <a:pt x="25692" y="12908"/>
                  </a:lnTo>
                  <a:cubicBezTo>
                    <a:pt x="25692" y="13426"/>
                    <a:pt x="25269" y="13849"/>
                    <a:pt x="24757" y="13849"/>
                  </a:cubicBezTo>
                  <a:lnTo>
                    <a:pt x="18985" y="13849"/>
                  </a:lnTo>
                  <a:cubicBezTo>
                    <a:pt x="18748" y="13849"/>
                    <a:pt x="18512" y="13753"/>
                    <a:pt x="18326" y="13567"/>
                  </a:cubicBezTo>
                  <a:cubicBezTo>
                    <a:pt x="18162" y="13376"/>
                    <a:pt x="18044" y="13145"/>
                    <a:pt x="18044" y="12908"/>
                  </a:cubicBezTo>
                  <a:lnTo>
                    <a:pt x="18067" y="7907"/>
                  </a:lnTo>
                  <a:cubicBezTo>
                    <a:pt x="18067" y="7277"/>
                    <a:pt x="17554" y="6759"/>
                    <a:pt x="16918" y="6759"/>
                  </a:cubicBezTo>
                  <a:lnTo>
                    <a:pt x="11078" y="6759"/>
                  </a:lnTo>
                  <a:cubicBezTo>
                    <a:pt x="10442" y="6759"/>
                    <a:pt x="9923" y="7277"/>
                    <a:pt x="9923" y="7907"/>
                  </a:cubicBezTo>
                  <a:lnTo>
                    <a:pt x="9923" y="11782"/>
                  </a:lnTo>
                  <a:cubicBezTo>
                    <a:pt x="9923" y="12041"/>
                    <a:pt x="9833" y="12272"/>
                    <a:pt x="9642" y="12441"/>
                  </a:cubicBezTo>
                  <a:cubicBezTo>
                    <a:pt x="9456" y="12627"/>
                    <a:pt x="9219" y="12722"/>
                    <a:pt x="8989" y="12722"/>
                  </a:cubicBezTo>
                  <a:lnTo>
                    <a:pt x="1172" y="12722"/>
                  </a:lnTo>
                  <a:cubicBezTo>
                    <a:pt x="868" y="12722"/>
                    <a:pt x="586" y="12835"/>
                    <a:pt x="378" y="13049"/>
                  </a:cubicBezTo>
                  <a:cubicBezTo>
                    <a:pt x="164" y="13257"/>
                    <a:pt x="46" y="13567"/>
                    <a:pt x="46" y="13871"/>
                  </a:cubicBezTo>
                  <a:lnTo>
                    <a:pt x="1" y="23890"/>
                  </a:lnTo>
                  <a:lnTo>
                    <a:pt x="209" y="23890"/>
                  </a:lnTo>
                  <a:lnTo>
                    <a:pt x="237" y="13871"/>
                  </a:lnTo>
                  <a:cubicBezTo>
                    <a:pt x="237" y="13612"/>
                    <a:pt x="350" y="13376"/>
                    <a:pt x="519" y="13212"/>
                  </a:cubicBezTo>
                  <a:cubicBezTo>
                    <a:pt x="705" y="13026"/>
                    <a:pt x="941" y="12931"/>
                    <a:pt x="1172" y="12931"/>
                  </a:cubicBezTo>
                  <a:lnTo>
                    <a:pt x="8989" y="12931"/>
                  </a:lnTo>
                  <a:cubicBezTo>
                    <a:pt x="9619" y="12931"/>
                    <a:pt x="10137" y="12413"/>
                    <a:pt x="10137" y="11782"/>
                  </a:cubicBezTo>
                  <a:lnTo>
                    <a:pt x="10137" y="7907"/>
                  </a:lnTo>
                  <a:cubicBezTo>
                    <a:pt x="10137" y="7654"/>
                    <a:pt x="10233" y="7417"/>
                    <a:pt x="10419" y="7232"/>
                  </a:cubicBezTo>
                  <a:cubicBezTo>
                    <a:pt x="10582" y="7063"/>
                    <a:pt x="10819" y="6973"/>
                    <a:pt x="11078" y="6973"/>
                  </a:cubicBezTo>
                  <a:lnTo>
                    <a:pt x="16918" y="6973"/>
                  </a:lnTo>
                  <a:cubicBezTo>
                    <a:pt x="17436" y="6973"/>
                    <a:pt x="17858" y="7395"/>
                    <a:pt x="17858" y="7907"/>
                  </a:cubicBezTo>
                  <a:lnTo>
                    <a:pt x="17836" y="12908"/>
                  </a:lnTo>
                  <a:cubicBezTo>
                    <a:pt x="17836" y="13212"/>
                    <a:pt x="17977" y="13494"/>
                    <a:pt x="18185" y="13708"/>
                  </a:cubicBezTo>
                  <a:cubicBezTo>
                    <a:pt x="18399" y="13939"/>
                    <a:pt x="18680" y="14057"/>
                    <a:pt x="18985" y="14057"/>
                  </a:cubicBezTo>
                  <a:lnTo>
                    <a:pt x="24757" y="14057"/>
                  </a:lnTo>
                  <a:cubicBezTo>
                    <a:pt x="25388" y="14057"/>
                    <a:pt x="25906" y="13539"/>
                    <a:pt x="25906" y="12908"/>
                  </a:cubicBezTo>
                  <a:lnTo>
                    <a:pt x="25906" y="8285"/>
                  </a:lnTo>
                  <a:cubicBezTo>
                    <a:pt x="25906" y="7767"/>
                    <a:pt x="26328" y="7344"/>
                    <a:pt x="26846" y="7344"/>
                  </a:cubicBezTo>
                  <a:lnTo>
                    <a:pt x="33694" y="7344"/>
                  </a:lnTo>
                  <a:cubicBezTo>
                    <a:pt x="34331" y="7344"/>
                    <a:pt x="34843" y="6832"/>
                    <a:pt x="34843" y="6195"/>
                  </a:cubicBezTo>
                  <a:lnTo>
                    <a:pt x="34843" y="1127"/>
                  </a:lnTo>
                  <a:cubicBezTo>
                    <a:pt x="34843" y="615"/>
                    <a:pt x="35265" y="192"/>
                    <a:pt x="35783" y="192"/>
                  </a:cubicBezTo>
                  <a:lnTo>
                    <a:pt x="43200" y="215"/>
                  </a:lnTo>
                  <a:cubicBezTo>
                    <a:pt x="43459" y="215"/>
                    <a:pt x="43690" y="305"/>
                    <a:pt x="43882" y="496"/>
                  </a:cubicBezTo>
                  <a:cubicBezTo>
                    <a:pt x="44045" y="660"/>
                    <a:pt x="44135" y="896"/>
                    <a:pt x="44135" y="1150"/>
                  </a:cubicBezTo>
                  <a:lnTo>
                    <a:pt x="44135" y="10351"/>
                  </a:lnTo>
                  <a:lnTo>
                    <a:pt x="44349" y="10351"/>
                  </a:lnTo>
                  <a:lnTo>
                    <a:pt x="44349" y="1150"/>
                  </a:lnTo>
                  <a:cubicBezTo>
                    <a:pt x="44349" y="845"/>
                    <a:pt x="44231" y="564"/>
                    <a:pt x="44022" y="333"/>
                  </a:cubicBezTo>
                  <a:cubicBezTo>
                    <a:pt x="43808" y="119"/>
                    <a:pt x="43504" y="1"/>
                    <a:pt x="43200" y="1"/>
                  </a:cubicBez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6" name="Google Shape;106;p13"/>
            <p:cNvGrpSpPr/>
            <p:nvPr/>
          </p:nvGrpSpPr>
          <p:grpSpPr>
            <a:xfrm>
              <a:off x="2300650" y="378950"/>
              <a:ext cx="289775" cy="767875"/>
              <a:chOff x="748475" y="3987300"/>
              <a:chExt cx="289775" cy="767875"/>
            </a:xfrm>
          </p:grpSpPr>
          <p:sp>
            <p:nvSpPr>
              <p:cNvPr id="107" name="Google Shape;107;p13"/>
              <p:cNvSpPr/>
              <p:nvPr/>
            </p:nvSpPr>
            <p:spPr>
              <a:xfrm>
                <a:off x="790150" y="4104025"/>
                <a:ext cx="46350" cy="534450"/>
              </a:xfrm>
              <a:custGeom>
                <a:rect b="b" l="l" r="r" t="t"/>
                <a:pathLst>
                  <a:path extrusionOk="0" h="21378" w="1854">
                    <a:moveTo>
                      <a:pt x="913" y="0"/>
                    </a:moveTo>
                    <a:cubicBezTo>
                      <a:pt x="423" y="0"/>
                      <a:pt x="0" y="422"/>
                      <a:pt x="0" y="941"/>
                    </a:cubicBezTo>
                    <a:lnTo>
                      <a:pt x="0" y="20437"/>
                    </a:lnTo>
                    <a:cubicBezTo>
                      <a:pt x="0" y="20955"/>
                      <a:pt x="423" y="21377"/>
                      <a:pt x="913" y="21377"/>
                    </a:cubicBezTo>
                    <a:cubicBezTo>
                      <a:pt x="1431" y="21377"/>
                      <a:pt x="1853" y="20955"/>
                      <a:pt x="1853" y="20437"/>
                    </a:cubicBezTo>
                    <a:lnTo>
                      <a:pt x="1853" y="941"/>
                    </a:lnTo>
                    <a:cubicBezTo>
                      <a:pt x="1853" y="422"/>
                      <a:pt x="1431" y="0"/>
                      <a:pt x="913" y="0"/>
                    </a:cubicBez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3"/>
              <p:cNvSpPr/>
              <p:nvPr/>
            </p:nvSpPr>
            <p:spPr>
              <a:xfrm>
                <a:off x="859975" y="3987300"/>
                <a:ext cx="66900" cy="767875"/>
              </a:xfrm>
              <a:custGeom>
                <a:rect b="b" l="l" r="r" t="t"/>
                <a:pathLst>
                  <a:path extrusionOk="0" h="30715" w="2676">
                    <a:moveTo>
                      <a:pt x="1335" y="1"/>
                    </a:moveTo>
                    <a:cubicBezTo>
                      <a:pt x="586" y="1"/>
                      <a:pt x="1" y="586"/>
                      <a:pt x="1" y="1341"/>
                    </a:cubicBezTo>
                    <a:lnTo>
                      <a:pt x="1" y="29380"/>
                    </a:lnTo>
                    <a:cubicBezTo>
                      <a:pt x="1" y="30129"/>
                      <a:pt x="586" y="30715"/>
                      <a:pt x="1335" y="30715"/>
                    </a:cubicBezTo>
                    <a:cubicBezTo>
                      <a:pt x="2062" y="30715"/>
                      <a:pt x="2675" y="30129"/>
                      <a:pt x="2675" y="29380"/>
                    </a:cubicBezTo>
                    <a:lnTo>
                      <a:pt x="2675" y="1341"/>
                    </a:lnTo>
                    <a:cubicBezTo>
                      <a:pt x="2675" y="586"/>
                      <a:pt x="2062" y="1"/>
                      <a:pt x="1335" y="1"/>
                    </a:cubicBez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13"/>
              <p:cNvSpPr/>
              <p:nvPr/>
            </p:nvSpPr>
            <p:spPr>
              <a:xfrm>
                <a:off x="950225" y="4104025"/>
                <a:ext cx="46475" cy="534450"/>
              </a:xfrm>
              <a:custGeom>
                <a:rect b="b" l="l" r="r" t="t"/>
                <a:pathLst>
                  <a:path extrusionOk="0" h="21378" w="1859">
                    <a:moveTo>
                      <a:pt x="918" y="0"/>
                    </a:moveTo>
                    <a:cubicBezTo>
                      <a:pt x="400" y="0"/>
                      <a:pt x="0" y="422"/>
                      <a:pt x="0" y="941"/>
                    </a:cubicBezTo>
                    <a:lnTo>
                      <a:pt x="0" y="20437"/>
                    </a:lnTo>
                    <a:cubicBezTo>
                      <a:pt x="0" y="20955"/>
                      <a:pt x="400" y="21377"/>
                      <a:pt x="918" y="21377"/>
                    </a:cubicBezTo>
                    <a:cubicBezTo>
                      <a:pt x="1436" y="21377"/>
                      <a:pt x="1859" y="20955"/>
                      <a:pt x="1859" y="20437"/>
                    </a:cubicBezTo>
                    <a:lnTo>
                      <a:pt x="1859" y="941"/>
                    </a:lnTo>
                    <a:cubicBezTo>
                      <a:pt x="1859" y="422"/>
                      <a:pt x="1436" y="0"/>
                      <a:pt x="918" y="0"/>
                    </a:cubicBez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3"/>
              <p:cNvSpPr/>
              <p:nvPr/>
            </p:nvSpPr>
            <p:spPr>
              <a:xfrm>
                <a:off x="748475" y="4522850"/>
                <a:ext cx="289775" cy="231200"/>
              </a:xfrm>
              <a:custGeom>
                <a:rect b="b" l="l" r="r" t="t"/>
                <a:pathLst>
                  <a:path extrusionOk="0" h="9248" w="11591">
                    <a:moveTo>
                      <a:pt x="1008" y="1"/>
                    </a:moveTo>
                    <a:cubicBezTo>
                      <a:pt x="445" y="1"/>
                      <a:pt x="0" y="446"/>
                      <a:pt x="0" y="1009"/>
                    </a:cubicBezTo>
                    <a:cubicBezTo>
                      <a:pt x="0" y="1572"/>
                      <a:pt x="445" y="2045"/>
                      <a:pt x="1008" y="2045"/>
                    </a:cubicBezTo>
                    <a:cubicBezTo>
                      <a:pt x="445" y="2045"/>
                      <a:pt x="0" y="2513"/>
                      <a:pt x="0" y="3076"/>
                    </a:cubicBezTo>
                    <a:cubicBezTo>
                      <a:pt x="0" y="3639"/>
                      <a:pt x="445" y="4106"/>
                      <a:pt x="1008" y="4106"/>
                    </a:cubicBezTo>
                    <a:cubicBezTo>
                      <a:pt x="445" y="4106"/>
                      <a:pt x="0" y="4557"/>
                      <a:pt x="0" y="5120"/>
                    </a:cubicBezTo>
                    <a:cubicBezTo>
                      <a:pt x="0" y="5706"/>
                      <a:pt x="445" y="6150"/>
                      <a:pt x="1008" y="6150"/>
                    </a:cubicBezTo>
                    <a:lnTo>
                      <a:pt x="2698" y="6150"/>
                    </a:lnTo>
                    <a:cubicBezTo>
                      <a:pt x="2698" y="7862"/>
                      <a:pt x="4083" y="9248"/>
                      <a:pt x="5795" y="9248"/>
                    </a:cubicBezTo>
                    <a:cubicBezTo>
                      <a:pt x="7485" y="9248"/>
                      <a:pt x="8870" y="7862"/>
                      <a:pt x="8870" y="6150"/>
                    </a:cubicBezTo>
                    <a:lnTo>
                      <a:pt x="10559" y="6150"/>
                    </a:lnTo>
                    <a:cubicBezTo>
                      <a:pt x="11123" y="6150"/>
                      <a:pt x="11590" y="5706"/>
                      <a:pt x="11590" y="5120"/>
                    </a:cubicBezTo>
                    <a:cubicBezTo>
                      <a:pt x="11590" y="4557"/>
                      <a:pt x="11123" y="4106"/>
                      <a:pt x="10559" y="4106"/>
                    </a:cubicBezTo>
                    <a:cubicBezTo>
                      <a:pt x="11123" y="4106"/>
                      <a:pt x="11590" y="3639"/>
                      <a:pt x="11590" y="3076"/>
                    </a:cubicBezTo>
                    <a:cubicBezTo>
                      <a:pt x="11590" y="2513"/>
                      <a:pt x="11123" y="2045"/>
                      <a:pt x="10559" y="2045"/>
                    </a:cubicBezTo>
                    <a:cubicBezTo>
                      <a:pt x="11123" y="2045"/>
                      <a:pt x="11590" y="1572"/>
                      <a:pt x="11590" y="1009"/>
                    </a:cubicBezTo>
                    <a:cubicBezTo>
                      <a:pt x="11590" y="446"/>
                      <a:pt x="11123" y="1"/>
                      <a:pt x="10559" y="1"/>
                    </a:cubicBez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BLANK_1_1">
    <p:spTree>
      <p:nvGrpSpPr>
        <p:cNvPr id="111" name="Shape 111"/>
        <p:cNvGrpSpPr/>
        <p:nvPr/>
      </p:nvGrpSpPr>
      <p:grpSpPr>
        <a:xfrm>
          <a:off x="0" y="0"/>
          <a:ext cx="0" cy="0"/>
          <a:chOff x="0" y="0"/>
          <a:chExt cx="0" cy="0"/>
        </a:xfrm>
      </p:grpSpPr>
      <p:pic>
        <p:nvPicPr>
          <p:cNvPr id="112" name="Google Shape;112;p14"/>
          <p:cNvPicPr preferRelativeResize="0"/>
          <p:nvPr/>
        </p:nvPicPr>
        <p:blipFill>
          <a:blip r:embed="rId2">
            <a:alphaModFix/>
          </a:blip>
          <a:stretch>
            <a:fillRect/>
          </a:stretch>
        </p:blipFill>
        <p:spPr>
          <a:xfrm>
            <a:off x="0" y="0"/>
            <a:ext cx="9143997" cy="5143490"/>
          </a:xfrm>
          <a:prstGeom prst="rect">
            <a:avLst/>
          </a:prstGeom>
          <a:noFill/>
          <a:ln>
            <a:noFill/>
          </a:ln>
        </p:spPr>
      </p:pic>
      <p:sp>
        <p:nvSpPr>
          <p:cNvPr id="113" name="Google Shape;113;p14"/>
          <p:cNvSpPr txBox="1"/>
          <p:nvPr>
            <p:ph type="title"/>
          </p:nvPr>
        </p:nvSpPr>
        <p:spPr>
          <a:xfrm>
            <a:off x="3557400" y="2965213"/>
            <a:ext cx="4360200" cy="531900"/>
          </a:xfrm>
          <a:prstGeom prst="rect">
            <a:avLst/>
          </a:prstGeom>
        </p:spPr>
        <p:txBody>
          <a:bodyPr anchorCtr="0" anchor="t" bIns="91425" lIns="91425" spcFirstLastPara="1" rIns="91425" wrap="square" tIns="91425">
            <a:noAutofit/>
          </a:bodyPr>
          <a:lstStyle>
            <a:lvl1pPr lvl="0" rtl="0" algn="r">
              <a:spcBef>
                <a:spcPts val="0"/>
              </a:spcBef>
              <a:spcAft>
                <a:spcPts val="0"/>
              </a:spcAft>
              <a:buSzPts val="3000"/>
              <a:buNone/>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114" name="Google Shape;114;p14"/>
          <p:cNvSpPr txBox="1"/>
          <p:nvPr>
            <p:ph idx="1" type="subTitle"/>
          </p:nvPr>
        </p:nvSpPr>
        <p:spPr>
          <a:xfrm>
            <a:off x="1226400" y="1376238"/>
            <a:ext cx="6691200" cy="1478400"/>
          </a:xfrm>
          <a:prstGeom prst="rect">
            <a:avLst/>
          </a:prstGeom>
        </p:spPr>
        <p:txBody>
          <a:bodyPr anchorCtr="0" anchor="b" bIns="91425" lIns="91425" spcFirstLastPara="1" rIns="91425" wrap="square" tIns="91425">
            <a:noAutofit/>
          </a:bodyPr>
          <a:lstStyle>
            <a:lvl1pPr lvl="0" rtl="0" algn="r">
              <a:lnSpc>
                <a:spcPct val="100000"/>
              </a:lnSpc>
              <a:spcBef>
                <a:spcPts val="0"/>
              </a:spcBef>
              <a:spcAft>
                <a:spcPts val="0"/>
              </a:spcAft>
              <a:buSzPts val="3000"/>
              <a:buNone/>
              <a:defRPr sz="3000"/>
            </a:lvl1pPr>
            <a:lvl2pPr lvl="1" rtl="0" algn="ctr">
              <a:lnSpc>
                <a:spcPct val="100000"/>
              </a:lnSpc>
              <a:spcBef>
                <a:spcPts val="0"/>
              </a:spcBef>
              <a:spcAft>
                <a:spcPts val="0"/>
              </a:spcAft>
              <a:buSzPts val="3000"/>
              <a:buNone/>
              <a:defRPr sz="3000"/>
            </a:lvl2pPr>
            <a:lvl3pPr lvl="2" rtl="0" algn="ctr">
              <a:lnSpc>
                <a:spcPct val="100000"/>
              </a:lnSpc>
              <a:spcBef>
                <a:spcPts val="1600"/>
              </a:spcBef>
              <a:spcAft>
                <a:spcPts val="0"/>
              </a:spcAft>
              <a:buSzPts val="3000"/>
              <a:buNone/>
              <a:defRPr sz="3000"/>
            </a:lvl3pPr>
            <a:lvl4pPr lvl="3" rtl="0" algn="ctr">
              <a:lnSpc>
                <a:spcPct val="100000"/>
              </a:lnSpc>
              <a:spcBef>
                <a:spcPts val="1600"/>
              </a:spcBef>
              <a:spcAft>
                <a:spcPts val="0"/>
              </a:spcAft>
              <a:buSzPts val="3000"/>
              <a:buNone/>
              <a:defRPr sz="3000"/>
            </a:lvl4pPr>
            <a:lvl5pPr lvl="4" rtl="0" algn="ctr">
              <a:lnSpc>
                <a:spcPct val="100000"/>
              </a:lnSpc>
              <a:spcBef>
                <a:spcPts val="1600"/>
              </a:spcBef>
              <a:spcAft>
                <a:spcPts val="0"/>
              </a:spcAft>
              <a:buSzPts val="3000"/>
              <a:buNone/>
              <a:defRPr sz="3000"/>
            </a:lvl5pPr>
            <a:lvl6pPr lvl="5" rtl="0" algn="ctr">
              <a:lnSpc>
                <a:spcPct val="100000"/>
              </a:lnSpc>
              <a:spcBef>
                <a:spcPts val="1600"/>
              </a:spcBef>
              <a:spcAft>
                <a:spcPts val="0"/>
              </a:spcAft>
              <a:buSzPts val="3000"/>
              <a:buNone/>
              <a:defRPr sz="3000"/>
            </a:lvl6pPr>
            <a:lvl7pPr lvl="6" rtl="0" algn="ctr">
              <a:lnSpc>
                <a:spcPct val="100000"/>
              </a:lnSpc>
              <a:spcBef>
                <a:spcPts val="1600"/>
              </a:spcBef>
              <a:spcAft>
                <a:spcPts val="0"/>
              </a:spcAft>
              <a:buSzPts val="3000"/>
              <a:buNone/>
              <a:defRPr sz="3000"/>
            </a:lvl7pPr>
            <a:lvl8pPr lvl="7" rtl="0" algn="ctr">
              <a:lnSpc>
                <a:spcPct val="100000"/>
              </a:lnSpc>
              <a:spcBef>
                <a:spcPts val="1600"/>
              </a:spcBef>
              <a:spcAft>
                <a:spcPts val="0"/>
              </a:spcAft>
              <a:buSzPts val="3000"/>
              <a:buNone/>
              <a:defRPr sz="3000"/>
            </a:lvl8pPr>
            <a:lvl9pPr lvl="8" rtl="0" algn="ctr">
              <a:lnSpc>
                <a:spcPct val="100000"/>
              </a:lnSpc>
              <a:spcBef>
                <a:spcPts val="1600"/>
              </a:spcBef>
              <a:spcAft>
                <a:spcPts val="1600"/>
              </a:spcAft>
              <a:buSzPts val="3000"/>
              <a:buNone/>
              <a:defRPr sz="3000"/>
            </a:lvl9pPr>
          </a:lstStyle>
          <a:p/>
        </p:txBody>
      </p:sp>
      <p:grpSp>
        <p:nvGrpSpPr>
          <p:cNvPr id="115" name="Google Shape;115;p14"/>
          <p:cNvGrpSpPr/>
          <p:nvPr/>
        </p:nvGrpSpPr>
        <p:grpSpPr>
          <a:xfrm flipH="1" rot="5400000">
            <a:off x="766887" y="-1661125"/>
            <a:ext cx="967221" cy="4728075"/>
            <a:chOff x="8020638" y="1123875"/>
            <a:chExt cx="967221" cy="4728075"/>
          </a:xfrm>
        </p:grpSpPr>
        <p:sp>
          <p:nvSpPr>
            <p:cNvPr id="116" name="Google Shape;116;p14"/>
            <p:cNvSpPr/>
            <p:nvPr/>
          </p:nvSpPr>
          <p:spPr>
            <a:xfrm>
              <a:off x="8180318" y="1514187"/>
              <a:ext cx="807541" cy="4337763"/>
            </a:xfrm>
            <a:custGeom>
              <a:rect b="b" l="l" r="r" t="t"/>
              <a:pathLst>
                <a:path extrusionOk="0" h="63406" w="11804">
                  <a:moveTo>
                    <a:pt x="0" y="1"/>
                  </a:moveTo>
                  <a:lnTo>
                    <a:pt x="0" y="15183"/>
                  </a:lnTo>
                  <a:cubicBezTo>
                    <a:pt x="0" y="15819"/>
                    <a:pt x="518" y="16332"/>
                    <a:pt x="1149" y="16332"/>
                  </a:cubicBezTo>
                  <a:lnTo>
                    <a:pt x="4883" y="16332"/>
                  </a:lnTo>
                  <a:cubicBezTo>
                    <a:pt x="5401" y="16332"/>
                    <a:pt x="5823" y="16754"/>
                    <a:pt x="5823" y="17272"/>
                  </a:cubicBezTo>
                  <a:lnTo>
                    <a:pt x="5795" y="29144"/>
                  </a:lnTo>
                  <a:cubicBezTo>
                    <a:pt x="5795" y="29780"/>
                    <a:pt x="6313" y="30270"/>
                    <a:pt x="6949" y="30270"/>
                  </a:cubicBezTo>
                  <a:lnTo>
                    <a:pt x="10655" y="30293"/>
                  </a:lnTo>
                  <a:cubicBezTo>
                    <a:pt x="11173" y="30293"/>
                    <a:pt x="11595" y="30715"/>
                    <a:pt x="11595" y="31233"/>
                  </a:cubicBezTo>
                  <a:lnTo>
                    <a:pt x="11595" y="35107"/>
                  </a:lnTo>
                  <a:cubicBezTo>
                    <a:pt x="11595" y="35361"/>
                    <a:pt x="11500" y="35597"/>
                    <a:pt x="11314" y="35783"/>
                  </a:cubicBezTo>
                  <a:cubicBezTo>
                    <a:pt x="11145" y="35952"/>
                    <a:pt x="10914" y="36042"/>
                    <a:pt x="10655" y="36042"/>
                  </a:cubicBezTo>
                  <a:lnTo>
                    <a:pt x="5513" y="36042"/>
                  </a:lnTo>
                  <a:cubicBezTo>
                    <a:pt x="5209" y="36042"/>
                    <a:pt x="4928" y="36161"/>
                    <a:pt x="4719" y="36375"/>
                  </a:cubicBezTo>
                  <a:cubicBezTo>
                    <a:pt x="4483" y="36605"/>
                    <a:pt x="4365" y="36887"/>
                    <a:pt x="4365" y="37191"/>
                  </a:cubicBezTo>
                  <a:lnTo>
                    <a:pt x="4365" y="47283"/>
                  </a:lnTo>
                  <a:cubicBezTo>
                    <a:pt x="4365" y="47919"/>
                    <a:pt x="4883" y="48409"/>
                    <a:pt x="5513" y="48432"/>
                  </a:cubicBezTo>
                  <a:lnTo>
                    <a:pt x="8470" y="48432"/>
                  </a:lnTo>
                  <a:cubicBezTo>
                    <a:pt x="8706" y="48432"/>
                    <a:pt x="8943" y="48527"/>
                    <a:pt x="9129" y="48691"/>
                  </a:cubicBezTo>
                  <a:cubicBezTo>
                    <a:pt x="9315" y="48877"/>
                    <a:pt x="9410" y="49113"/>
                    <a:pt x="9410" y="49372"/>
                  </a:cubicBezTo>
                  <a:lnTo>
                    <a:pt x="9388" y="63406"/>
                  </a:lnTo>
                  <a:lnTo>
                    <a:pt x="9596" y="63406"/>
                  </a:lnTo>
                  <a:lnTo>
                    <a:pt x="9624" y="49372"/>
                  </a:lnTo>
                  <a:cubicBezTo>
                    <a:pt x="9624" y="49068"/>
                    <a:pt x="9506" y="48764"/>
                    <a:pt x="9270" y="48550"/>
                  </a:cubicBezTo>
                  <a:cubicBezTo>
                    <a:pt x="9061" y="48342"/>
                    <a:pt x="8780" y="48223"/>
                    <a:pt x="8470" y="48223"/>
                  </a:cubicBezTo>
                  <a:lnTo>
                    <a:pt x="5513" y="48223"/>
                  </a:lnTo>
                  <a:cubicBezTo>
                    <a:pt x="5001" y="48223"/>
                    <a:pt x="4579" y="47801"/>
                    <a:pt x="4579" y="47283"/>
                  </a:cubicBezTo>
                  <a:lnTo>
                    <a:pt x="4579" y="37191"/>
                  </a:lnTo>
                  <a:cubicBezTo>
                    <a:pt x="4579" y="36938"/>
                    <a:pt x="4669" y="36701"/>
                    <a:pt x="4860" y="36538"/>
                  </a:cubicBezTo>
                  <a:cubicBezTo>
                    <a:pt x="5046" y="36346"/>
                    <a:pt x="5282" y="36256"/>
                    <a:pt x="5513" y="36256"/>
                  </a:cubicBezTo>
                  <a:lnTo>
                    <a:pt x="10655" y="36256"/>
                  </a:lnTo>
                  <a:cubicBezTo>
                    <a:pt x="10959" y="36256"/>
                    <a:pt x="11241" y="36138"/>
                    <a:pt x="11455" y="35924"/>
                  </a:cubicBezTo>
                  <a:cubicBezTo>
                    <a:pt x="11686" y="35716"/>
                    <a:pt x="11804" y="35412"/>
                    <a:pt x="11804" y="35107"/>
                  </a:cubicBezTo>
                  <a:lnTo>
                    <a:pt x="11804" y="31233"/>
                  </a:lnTo>
                  <a:cubicBezTo>
                    <a:pt x="11804" y="30602"/>
                    <a:pt x="11286" y="30084"/>
                    <a:pt x="10655" y="30084"/>
                  </a:cubicBezTo>
                  <a:lnTo>
                    <a:pt x="6949" y="30084"/>
                  </a:lnTo>
                  <a:cubicBezTo>
                    <a:pt x="6431" y="30084"/>
                    <a:pt x="6009" y="29662"/>
                    <a:pt x="6009" y="29144"/>
                  </a:cubicBezTo>
                  <a:lnTo>
                    <a:pt x="6031" y="17295"/>
                  </a:lnTo>
                  <a:cubicBezTo>
                    <a:pt x="6031" y="16664"/>
                    <a:pt x="5513" y="16146"/>
                    <a:pt x="4883" y="16146"/>
                  </a:cubicBezTo>
                  <a:lnTo>
                    <a:pt x="1149" y="16124"/>
                  </a:lnTo>
                  <a:cubicBezTo>
                    <a:pt x="636" y="16124"/>
                    <a:pt x="214" y="15701"/>
                    <a:pt x="214" y="15183"/>
                  </a:cubicBezTo>
                  <a:lnTo>
                    <a:pt x="214" y="1"/>
                  </a:ln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7" name="Google Shape;117;p14"/>
            <p:cNvGrpSpPr/>
            <p:nvPr/>
          </p:nvGrpSpPr>
          <p:grpSpPr>
            <a:xfrm>
              <a:off x="8020638" y="1123875"/>
              <a:ext cx="324400" cy="495175"/>
              <a:chOff x="7264975" y="729575"/>
              <a:chExt cx="324400" cy="495175"/>
            </a:xfrm>
          </p:grpSpPr>
          <p:sp>
            <p:nvSpPr>
              <p:cNvPr id="118" name="Google Shape;118;p14"/>
              <p:cNvSpPr/>
              <p:nvPr/>
            </p:nvSpPr>
            <p:spPr>
              <a:xfrm>
                <a:off x="7475575" y="729575"/>
                <a:ext cx="32275" cy="257525"/>
              </a:xfrm>
              <a:custGeom>
                <a:rect b="b" l="l" r="r" t="t"/>
                <a:pathLst>
                  <a:path extrusionOk="0" h="10301" w="1291">
                    <a:moveTo>
                      <a:pt x="541" y="1"/>
                    </a:moveTo>
                    <a:cubicBezTo>
                      <a:pt x="164" y="1"/>
                      <a:pt x="1" y="119"/>
                      <a:pt x="1" y="496"/>
                    </a:cubicBezTo>
                    <a:lnTo>
                      <a:pt x="1" y="9811"/>
                    </a:lnTo>
                    <a:cubicBezTo>
                      <a:pt x="1" y="10182"/>
                      <a:pt x="164" y="10301"/>
                      <a:pt x="541" y="10301"/>
                    </a:cubicBezTo>
                    <a:lnTo>
                      <a:pt x="586" y="10301"/>
                    </a:lnTo>
                    <a:cubicBezTo>
                      <a:pt x="964" y="10301"/>
                      <a:pt x="1290" y="10182"/>
                      <a:pt x="1290" y="9811"/>
                    </a:cubicBezTo>
                    <a:lnTo>
                      <a:pt x="1290" y="496"/>
                    </a:lnTo>
                    <a:cubicBezTo>
                      <a:pt x="1290" y="119"/>
                      <a:pt x="964" y="1"/>
                      <a:pt x="586" y="1"/>
                    </a:cubicBez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4"/>
              <p:cNvSpPr/>
              <p:nvPr/>
            </p:nvSpPr>
            <p:spPr>
              <a:xfrm>
                <a:off x="7347050" y="729575"/>
                <a:ext cx="32400" cy="257525"/>
              </a:xfrm>
              <a:custGeom>
                <a:rect b="b" l="l" r="r" t="t"/>
                <a:pathLst>
                  <a:path extrusionOk="0" h="10301" w="1296">
                    <a:moveTo>
                      <a:pt x="704" y="1"/>
                    </a:moveTo>
                    <a:cubicBezTo>
                      <a:pt x="332" y="1"/>
                      <a:pt x="0" y="119"/>
                      <a:pt x="0" y="496"/>
                    </a:cubicBezTo>
                    <a:lnTo>
                      <a:pt x="0" y="9811"/>
                    </a:lnTo>
                    <a:cubicBezTo>
                      <a:pt x="0" y="10182"/>
                      <a:pt x="332" y="10301"/>
                      <a:pt x="704" y="10301"/>
                    </a:cubicBezTo>
                    <a:lnTo>
                      <a:pt x="755" y="10301"/>
                    </a:lnTo>
                    <a:cubicBezTo>
                      <a:pt x="1126" y="10301"/>
                      <a:pt x="1295" y="10182"/>
                      <a:pt x="1295" y="9811"/>
                    </a:cubicBezTo>
                    <a:lnTo>
                      <a:pt x="1295" y="496"/>
                    </a:lnTo>
                    <a:cubicBezTo>
                      <a:pt x="1295" y="119"/>
                      <a:pt x="1126" y="1"/>
                      <a:pt x="755" y="1"/>
                    </a:cubicBez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4"/>
              <p:cNvSpPr/>
              <p:nvPr/>
            </p:nvSpPr>
            <p:spPr>
              <a:xfrm>
                <a:off x="7264975" y="865725"/>
                <a:ext cx="324400" cy="359025"/>
              </a:xfrm>
              <a:custGeom>
                <a:rect b="b" l="l" r="r" t="t"/>
                <a:pathLst>
                  <a:path extrusionOk="0" h="14361" w="12976">
                    <a:moveTo>
                      <a:pt x="23" y="0"/>
                    </a:moveTo>
                    <a:lnTo>
                      <a:pt x="0" y="1994"/>
                    </a:lnTo>
                    <a:lnTo>
                      <a:pt x="1222" y="1994"/>
                    </a:lnTo>
                    <a:lnTo>
                      <a:pt x="1222" y="6476"/>
                    </a:lnTo>
                    <a:lnTo>
                      <a:pt x="4578" y="10205"/>
                    </a:lnTo>
                    <a:lnTo>
                      <a:pt x="5023" y="14310"/>
                    </a:lnTo>
                    <a:lnTo>
                      <a:pt x="7884" y="14361"/>
                    </a:lnTo>
                    <a:lnTo>
                      <a:pt x="8166" y="10255"/>
                    </a:lnTo>
                    <a:lnTo>
                      <a:pt x="11590" y="6640"/>
                    </a:lnTo>
                    <a:lnTo>
                      <a:pt x="11590" y="2157"/>
                    </a:lnTo>
                    <a:lnTo>
                      <a:pt x="12953" y="2157"/>
                    </a:lnTo>
                    <a:lnTo>
                      <a:pt x="12975" y="0"/>
                    </a:ln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21" name="Google Shape;121;p14"/>
          <p:cNvGrpSpPr/>
          <p:nvPr/>
        </p:nvGrpSpPr>
        <p:grpSpPr>
          <a:xfrm>
            <a:off x="6176950" y="2890600"/>
            <a:ext cx="3826016" cy="1985020"/>
            <a:chOff x="5938450" y="-514475"/>
            <a:chExt cx="3826016" cy="1985020"/>
          </a:xfrm>
        </p:grpSpPr>
        <p:sp>
          <p:nvSpPr>
            <p:cNvPr id="122" name="Google Shape;122;p14"/>
            <p:cNvSpPr/>
            <p:nvPr/>
          </p:nvSpPr>
          <p:spPr>
            <a:xfrm rot="10800000">
              <a:off x="6079425" y="-514475"/>
              <a:ext cx="3685042" cy="1985020"/>
            </a:xfrm>
            <a:custGeom>
              <a:rect b="b" l="l" r="r" t="t"/>
              <a:pathLst>
                <a:path extrusionOk="0" h="23890" w="44350">
                  <a:moveTo>
                    <a:pt x="35783" y="1"/>
                  </a:moveTo>
                  <a:cubicBezTo>
                    <a:pt x="35153" y="1"/>
                    <a:pt x="34635" y="496"/>
                    <a:pt x="34635" y="1127"/>
                  </a:cubicBezTo>
                  <a:lnTo>
                    <a:pt x="34635" y="6195"/>
                  </a:lnTo>
                  <a:cubicBezTo>
                    <a:pt x="34635" y="6713"/>
                    <a:pt x="34212" y="7136"/>
                    <a:pt x="33694" y="7136"/>
                  </a:cubicBezTo>
                  <a:lnTo>
                    <a:pt x="26846" y="7136"/>
                  </a:lnTo>
                  <a:cubicBezTo>
                    <a:pt x="26210" y="7136"/>
                    <a:pt x="25692" y="7654"/>
                    <a:pt x="25692" y="8285"/>
                  </a:cubicBezTo>
                  <a:lnTo>
                    <a:pt x="25692" y="12908"/>
                  </a:lnTo>
                  <a:cubicBezTo>
                    <a:pt x="25692" y="13426"/>
                    <a:pt x="25269" y="13849"/>
                    <a:pt x="24757" y="13849"/>
                  </a:cubicBezTo>
                  <a:lnTo>
                    <a:pt x="18985" y="13849"/>
                  </a:lnTo>
                  <a:cubicBezTo>
                    <a:pt x="18748" y="13849"/>
                    <a:pt x="18512" y="13753"/>
                    <a:pt x="18326" y="13567"/>
                  </a:cubicBezTo>
                  <a:cubicBezTo>
                    <a:pt x="18162" y="13376"/>
                    <a:pt x="18044" y="13145"/>
                    <a:pt x="18044" y="12908"/>
                  </a:cubicBezTo>
                  <a:lnTo>
                    <a:pt x="18067" y="7907"/>
                  </a:lnTo>
                  <a:cubicBezTo>
                    <a:pt x="18067" y="7277"/>
                    <a:pt x="17554" y="6759"/>
                    <a:pt x="16918" y="6759"/>
                  </a:cubicBezTo>
                  <a:lnTo>
                    <a:pt x="11078" y="6759"/>
                  </a:lnTo>
                  <a:cubicBezTo>
                    <a:pt x="10442" y="6759"/>
                    <a:pt x="9923" y="7277"/>
                    <a:pt x="9923" y="7907"/>
                  </a:cubicBezTo>
                  <a:lnTo>
                    <a:pt x="9923" y="11782"/>
                  </a:lnTo>
                  <a:cubicBezTo>
                    <a:pt x="9923" y="12041"/>
                    <a:pt x="9833" y="12272"/>
                    <a:pt x="9642" y="12441"/>
                  </a:cubicBezTo>
                  <a:cubicBezTo>
                    <a:pt x="9456" y="12627"/>
                    <a:pt x="9219" y="12722"/>
                    <a:pt x="8989" y="12722"/>
                  </a:cubicBezTo>
                  <a:lnTo>
                    <a:pt x="1172" y="12722"/>
                  </a:lnTo>
                  <a:cubicBezTo>
                    <a:pt x="868" y="12722"/>
                    <a:pt x="586" y="12835"/>
                    <a:pt x="378" y="13049"/>
                  </a:cubicBezTo>
                  <a:cubicBezTo>
                    <a:pt x="164" y="13257"/>
                    <a:pt x="46" y="13567"/>
                    <a:pt x="46" y="13871"/>
                  </a:cubicBezTo>
                  <a:lnTo>
                    <a:pt x="1" y="23890"/>
                  </a:lnTo>
                  <a:lnTo>
                    <a:pt x="209" y="23890"/>
                  </a:lnTo>
                  <a:lnTo>
                    <a:pt x="237" y="13871"/>
                  </a:lnTo>
                  <a:cubicBezTo>
                    <a:pt x="237" y="13612"/>
                    <a:pt x="350" y="13376"/>
                    <a:pt x="519" y="13212"/>
                  </a:cubicBezTo>
                  <a:cubicBezTo>
                    <a:pt x="705" y="13026"/>
                    <a:pt x="941" y="12931"/>
                    <a:pt x="1172" y="12931"/>
                  </a:cubicBezTo>
                  <a:lnTo>
                    <a:pt x="8989" y="12931"/>
                  </a:lnTo>
                  <a:cubicBezTo>
                    <a:pt x="9619" y="12931"/>
                    <a:pt x="10137" y="12413"/>
                    <a:pt x="10137" y="11782"/>
                  </a:cubicBezTo>
                  <a:lnTo>
                    <a:pt x="10137" y="7907"/>
                  </a:lnTo>
                  <a:cubicBezTo>
                    <a:pt x="10137" y="7654"/>
                    <a:pt x="10233" y="7417"/>
                    <a:pt x="10419" y="7232"/>
                  </a:cubicBezTo>
                  <a:cubicBezTo>
                    <a:pt x="10582" y="7063"/>
                    <a:pt x="10819" y="6973"/>
                    <a:pt x="11078" y="6973"/>
                  </a:cubicBezTo>
                  <a:lnTo>
                    <a:pt x="16918" y="6973"/>
                  </a:lnTo>
                  <a:cubicBezTo>
                    <a:pt x="17436" y="6973"/>
                    <a:pt x="17858" y="7395"/>
                    <a:pt x="17858" y="7907"/>
                  </a:cubicBezTo>
                  <a:lnTo>
                    <a:pt x="17836" y="12908"/>
                  </a:lnTo>
                  <a:cubicBezTo>
                    <a:pt x="17836" y="13212"/>
                    <a:pt x="17977" y="13494"/>
                    <a:pt x="18185" y="13708"/>
                  </a:cubicBezTo>
                  <a:cubicBezTo>
                    <a:pt x="18399" y="13939"/>
                    <a:pt x="18680" y="14057"/>
                    <a:pt x="18985" y="14057"/>
                  </a:cubicBezTo>
                  <a:lnTo>
                    <a:pt x="24757" y="14057"/>
                  </a:lnTo>
                  <a:cubicBezTo>
                    <a:pt x="25388" y="14057"/>
                    <a:pt x="25906" y="13539"/>
                    <a:pt x="25906" y="12908"/>
                  </a:cubicBezTo>
                  <a:lnTo>
                    <a:pt x="25906" y="8285"/>
                  </a:lnTo>
                  <a:cubicBezTo>
                    <a:pt x="25906" y="7767"/>
                    <a:pt x="26328" y="7344"/>
                    <a:pt x="26846" y="7344"/>
                  </a:cubicBezTo>
                  <a:lnTo>
                    <a:pt x="33694" y="7344"/>
                  </a:lnTo>
                  <a:cubicBezTo>
                    <a:pt x="34331" y="7344"/>
                    <a:pt x="34843" y="6832"/>
                    <a:pt x="34843" y="6195"/>
                  </a:cubicBezTo>
                  <a:lnTo>
                    <a:pt x="34843" y="1127"/>
                  </a:lnTo>
                  <a:cubicBezTo>
                    <a:pt x="34843" y="615"/>
                    <a:pt x="35265" y="192"/>
                    <a:pt x="35783" y="192"/>
                  </a:cubicBezTo>
                  <a:lnTo>
                    <a:pt x="43200" y="215"/>
                  </a:lnTo>
                  <a:cubicBezTo>
                    <a:pt x="43459" y="215"/>
                    <a:pt x="43690" y="305"/>
                    <a:pt x="43882" y="496"/>
                  </a:cubicBezTo>
                  <a:cubicBezTo>
                    <a:pt x="44045" y="660"/>
                    <a:pt x="44135" y="896"/>
                    <a:pt x="44135" y="1150"/>
                  </a:cubicBezTo>
                  <a:lnTo>
                    <a:pt x="44135" y="10351"/>
                  </a:lnTo>
                  <a:lnTo>
                    <a:pt x="44349" y="10351"/>
                  </a:lnTo>
                  <a:lnTo>
                    <a:pt x="44349" y="1150"/>
                  </a:lnTo>
                  <a:cubicBezTo>
                    <a:pt x="44349" y="845"/>
                    <a:pt x="44231" y="564"/>
                    <a:pt x="44022" y="333"/>
                  </a:cubicBezTo>
                  <a:cubicBezTo>
                    <a:pt x="43808" y="119"/>
                    <a:pt x="43504" y="1"/>
                    <a:pt x="43200" y="1"/>
                  </a:cubicBez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3" name="Google Shape;123;p14"/>
            <p:cNvGrpSpPr/>
            <p:nvPr/>
          </p:nvGrpSpPr>
          <p:grpSpPr>
            <a:xfrm>
              <a:off x="5938450" y="619338"/>
              <a:ext cx="311846" cy="447895"/>
              <a:chOff x="1351350" y="4571025"/>
              <a:chExt cx="311846" cy="447895"/>
            </a:xfrm>
          </p:grpSpPr>
          <p:sp>
            <p:nvSpPr>
              <p:cNvPr id="124" name="Google Shape;124;p14"/>
              <p:cNvSpPr/>
              <p:nvPr/>
            </p:nvSpPr>
            <p:spPr>
              <a:xfrm>
                <a:off x="1351350" y="4571025"/>
                <a:ext cx="311846" cy="367818"/>
              </a:xfrm>
              <a:custGeom>
                <a:rect b="b" l="l" r="r" t="t"/>
                <a:pathLst>
                  <a:path extrusionOk="0" h="17769" w="15065">
                    <a:moveTo>
                      <a:pt x="7535" y="1"/>
                    </a:moveTo>
                    <a:cubicBezTo>
                      <a:pt x="3379" y="1"/>
                      <a:pt x="0" y="3379"/>
                      <a:pt x="0" y="7536"/>
                    </a:cubicBezTo>
                    <a:cubicBezTo>
                      <a:pt x="0" y="10914"/>
                      <a:pt x="2230" y="13775"/>
                      <a:pt x="5305" y="14738"/>
                    </a:cubicBezTo>
                    <a:lnTo>
                      <a:pt x="5305" y="17768"/>
                    </a:lnTo>
                    <a:lnTo>
                      <a:pt x="9760" y="17768"/>
                    </a:lnTo>
                    <a:lnTo>
                      <a:pt x="9760" y="14738"/>
                    </a:lnTo>
                    <a:cubicBezTo>
                      <a:pt x="12835" y="13775"/>
                      <a:pt x="15065" y="10914"/>
                      <a:pt x="15065" y="7536"/>
                    </a:cubicBezTo>
                    <a:cubicBezTo>
                      <a:pt x="15065" y="3379"/>
                      <a:pt x="11708" y="1"/>
                      <a:pt x="7535" y="1"/>
                    </a:cubicBez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14"/>
              <p:cNvSpPr/>
              <p:nvPr/>
            </p:nvSpPr>
            <p:spPr>
              <a:xfrm>
                <a:off x="1401818" y="4850339"/>
                <a:ext cx="211368" cy="168581"/>
              </a:xfrm>
              <a:custGeom>
                <a:rect b="b" l="l" r="r" t="t"/>
                <a:pathLst>
                  <a:path extrusionOk="0" h="8144" w="10211">
                    <a:moveTo>
                      <a:pt x="896" y="1"/>
                    </a:moveTo>
                    <a:cubicBezTo>
                      <a:pt x="401" y="1"/>
                      <a:pt x="1" y="401"/>
                      <a:pt x="1" y="919"/>
                    </a:cubicBezTo>
                    <a:cubicBezTo>
                      <a:pt x="1" y="1409"/>
                      <a:pt x="401" y="1808"/>
                      <a:pt x="896" y="1808"/>
                    </a:cubicBezTo>
                    <a:cubicBezTo>
                      <a:pt x="401" y="1808"/>
                      <a:pt x="1" y="2208"/>
                      <a:pt x="1" y="2726"/>
                    </a:cubicBezTo>
                    <a:cubicBezTo>
                      <a:pt x="1" y="3216"/>
                      <a:pt x="401" y="3616"/>
                      <a:pt x="896" y="3616"/>
                    </a:cubicBezTo>
                    <a:cubicBezTo>
                      <a:pt x="401" y="3616"/>
                      <a:pt x="1" y="4016"/>
                      <a:pt x="1" y="4528"/>
                    </a:cubicBezTo>
                    <a:cubicBezTo>
                      <a:pt x="1" y="5024"/>
                      <a:pt x="401" y="5424"/>
                      <a:pt x="896" y="5424"/>
                    </a:cubicBezTo>
                    <a:lnTo>
                      <a:pt x="2394" y="5424"/>
                    </a:lnTo>
                    <a:cubicBezTo>
                      <a:pt x="2394" y="6922"/>
                      <a:pt x="3594" y="8144"/>
                      <a:pt x="5097" y="8144"/>
                    </a:cubicBezTo>
                    <a:cubicBezTo>
                      <a:pt x="6595" y="8144"/>
                      <a:pt x="7817" y="6922"/>
                      <a:pt x="7817" y="5424"/>
                    </a:cubicBezTo>
                    <a:lnTo>
                      <a:pt x="9293" y="5424"/>
                    </a:lnTo>
                    <a:cubicBezTo>
                      <a:pt x="9811" y="5424"/>
                      <a:pt x="10211" y="5024"/>
                      <a:pt x="10211" y="4528"/>
                    </a:cubicBezTo>
                    <a:cubicBezTo>
                      <a:pt x="10211" y="4016"/>
                      <a:pt x="9811" y="3616"/>
                      <a:pt x="9293" y="3616"/>
                    </a:cubicBezTo>
                    <a:cubicBezTo>
                      <a:pt x="9811" y="3616"/>
                      <a:pt x="10211" y="3216"/>
                      <a:pt x="10211" y="2726"/>
                    </a:cubicBezTo>
                    <a:cubicBezTo>
                      <a:pt x="10211" y="2208"/>
                      <a:pt x="9811" y="1808"/>
                      <a:pt x="9293" y="1808"/>
                    </a:cubicBezTo>
                    <a:cubicBezTo>
                      <a:pt x="9811" y="1808"/>
                      <a:pt x="10211" y="1409"/>
                      <a:pt x="10211" y="919"/>
                    </a:cubicBezTo>
                    <a:cubicBezTo>
                      <a:pt x="10211" y="401"/>
                      <a:pt x="9811" y="1"/>
                      <a:pt x="9293" y="1"/>
                    </a:cubicBez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
    <p:spTree>
      <p:nvGrpSpPr>
        <p:cNvPr id="126" name="Shape 126"/>
        <p:cNvGrpSpPr/>
        <p:nvPr/>
      </p:nvGrpSpPr>
      <p:grpSpPr>
        <a:xfrm>
          <a:off x="0" y="0"/>
          <a:ext cx="0" cy="0"/>
          <a:chOff x="0" y="0"/>
          <a:chExt cx="0" cy="0"/>
        </a:xfrm>
      </p:grpSpPr>
      <p:pic>
        <p:nvPicPr>
          <p:cNvPr id="127" name="Google Shape;127;p15"/>
          <p:cNvPicPr preferRelativeResize="0"/>
          <p:nvPr/>
        </p:nvPicPr>
        <p:blipFill>
          <a:blip r:embed="rId2">
            <a:alphaModFix/>
          </a:blip>
          <a:stretch>
            <a:fillRect/>
          </a:stretch>
        </p:blipFill>
        <p:spPr>
          <a:xfrm>
            <a:off x="0" y="0"/>
            <a:ext cx="9144003" cy="5143501"/>
          </a:xfrm>
          <a:prstGeom prst="rect">
            <a:avLst/>
          </a:prstGeom>
          <a:noFill/>
          <a:ln>
            <a:noFill/>
          </a:ln>
        </p:spPr>
      </p:pic>
      <p:sp>
        <p:nvSpPr>
          <p:cNvPr id="128" name="Google Shape;128;p15"/>
          <p:cNvSpPr txBox="1"/>
          <p:nvPr>
            <p:ph type="title"/>
          </p:nvPr>
        </p:nvSpPr>
        <p:spPr>
          <a:xfrm>
            <a:off x="906275" y="1083975"/>
            <a:ext cx="2884500" cy="1632000"/>
          </a:xfrm>
          <a:prstGeom prst="rect">
            <a:avLst/>
          </a:prstGeom>
        </p:spPr>
        <p:txBody>
          <a:bodyPr anchorCtr="0" anchor="b" bIns="91425" lIns="91425" spcFirstLastPara="1" rIns="91425" wrap="square" tIns="91425">
            <a:noAutofit/>
          </a:bodyPr>
          <a:lstStyle>
            <a:lvl1pPr lvl="0" rtl="0">
              <a:spcBef>
                <a:spcPts val="0"/>
              </a:spcBef>
              <a:spcAft>
                <a:spcPts val="0"/>
              </a:spcAft>
              <a:buSzPts val="22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129" name="Google Shape;129;p15"/>
          <p:cNvSpPr txBox="1"/>
          <p:nvPr>
            <p:ph idx="1" type="subTitle"/>
          </p:nvPr>
        </p:nvSpPr>
        <p:spPr>
          <a:xfrm>
            <a:off x="906275" y="2715950"/>
            <a:ext cx="2884500" cy="1116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160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30" name="Google Shape;130;p15"/>
          <p:cNvSpPr/>
          <p:nvPr>
            <p:ph idx="2" type="pic"/>
          </p:nvPr>
        </p:nvSpPr>
        <p:spPr>
          <a:xfrm>
            <a:off x="4239450" y="690300"/>
            <a:ext cx="4191300" cy="3762900"/>
          </a:xfrm>
          <a:prstGeom prst="rect">
            <a:avLst/>
          </a:prstGeom>
          <a:noFill/>
          <a:ln cap="flat" cmpd="sng" w="9525">
            <a:solidFill>
              <a:schemeClr val="dk1"/>
            </a:solidFill>
            <a:prstDash val="solid"/>
            <a:round/>
            <a:headEnd len="sm" w="sm" type="none"/>
            <a:tailEnd len="sm" w="sm" type="none"/>
          </a:ln>
        </p:spPr>
      </p:sp>
      <p:grpSp>
        <p:nvGrpSpPr>
          <p:cNvPr id="131" name="Google Shape;131;p15"/>
          <p:cNvGrpSpPr/>
          <p:nvPr/>
        </p:nvGrpSpPr>
        <p:grpSpPr>
          <a:xfrm>
            <a:off x="-338952" y="2350713"/>
            <a:ext cx="1411489" cy="2980324"/>
            <a:chOff x="-338952" y="2350713"/>
            <a:chExt cx="1411489" cy="2980324"/>
          </a:xfrm>
        </p:grpSpPr>
        <p:grpSp>
          <p:nvGrpSpPr>
            <p:cNvPr id="132" name="Google Shape;132;p15"/>
            <p:cNvGrpSpPr/>
            <p:nvPr/>
          </p:nvGrpSpPr>
          <p:grpSpPr>
            <a:xfrm>
              <a:off x="606301" y="3477417"/>
              <a:ext cx="466236" cy="1853621"/>
              <a:chOff x="6207608" y="1486993"/>
              <a:chExt cx="477847" cy="1899786"/>
            </a:xfrm>
          </p:grpSpPr>
          <p:sp>
            <p:nvSpPr>
              <p:cNvPr id="133" name="Google Shape;133;p15"/>
              <p:cNvSpPr/>
              <p:nvPr/>
            </p:nvSpPr>
            <p:spPr>
              <a:xfrm>
                <a:off x="6306342" y="2054126"/>
                <a:ext cx="379113" cy="1332652"/>
              </a:xfrm>
              <a:custGeom>
                <a:rect b="b" l="l" r="r" t="t"/>
                <a:pathLst>
                  <a:path extrusionOk="0" h="21186" w="6027">
                    <a:moveTo>
                      <a:pt x="23" y="0"/>
                    </a:moveTo>
                    <a:lnTo>
                      <a:pt x="1" y="15183"/>
                    </a:lnTo>
                    <a:cubicBezTo>
                      <a:pt x="1" y="15813"/>
                      <a:pt x="513" y="16331"/>
                      <a:pt x="1150" y="16331"/>
                    </a:cubicBezTo>
                    <a:lnTo>
                      <a:pt x="4878" y="16331"/>
                    </a:lnTo>
                    <a:cubicBezTo>
                      <a:pt x="5396" y="16331"/>
                      <a:pt x="5818" y="16754"/>
                      <a:pt x="5818" y="17266"/>
                    </a:cubicBezTo>
                    <a:lnTo>
                      <a:pt x="5818" y="21186"/>
                    </a:lnTo>
                    <a:lnTo>
                      <a:pt x="6027" y="21186"/>
                    </a:lnTo>
                    <a:lnTo>
                      <a:pt x="6027" y="17266"/>
                    </a:lnTo>
                    <a:cubicBezTo>
                      <a:pt x="6027" y="16636"/>
                      <a:pt x="5514" y="16117"/>
                      <a:pt x="4878" y="16117"/>
                    </a:cubicBezTo>
                    <a:lnTo>
                      <a:pt x="1150" y="16117"/>
                    </a:lnTo>
                    <a:cubicBezTo>
                      <a:pt x="632" y="16117"/>
                      <a:pt x="209" y="15695"/>
                      <a:pt x="209" y="15183"/>
                    </a:cubicBezTo>
                    <a:lnTo>
                      <a:pt x="232"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4" name="Google Shape;134;p15"/>
              <p:cNvGrpSpPr/>
              <p:nvPr/>
            </p:nvGrpSpPr>
            <p:grpSpPr>
              <a:xfrm>
                <a:off x="6207608" y="1486993"/>
                <a:ext cx="225329" cy="597100"/>
                <a:chOff x="748475" y="3987300"/>
                <a:chExt cx="289775" cy="767875"/>
              </a:xfrm>
            </p:grpSpPr>
            <p:sp>
              <p:nvSpPr>
                <p:cNvPr id="135" name="Google Shape;135;p15"/>
                <p:cNvSpPr/>
                <p:nvPr/>
              </p:nvSpPr>
              <p:spPr>
                <a:xfrm>
                  <a:off x="790150" y="4104025"/>
                  <a:ext cx="46350" cy="534450"/>
                </a:xfrm>
                <a:custGeom>
                  <a:rect b="b" l="l" r="r" t="t"/>
                  <a:pathLst>
                    <a:path extrusionOk="0" h="21378" w="1854">
                      <a:moveTo>
                        <a:pt x="913" y="0"/>
                      </a:moveTo>
                      <a:cubicBezTo>
                        <a:pt x="423" y="0"/>
                        <a:pt x="0" y="422"/>
                        <a:pt x="0" y="941"/>
                      </a:cubicBezTo>
                      <a:lnTo>
                        <a:pt x="0" y="20437"/>
                      </a:lnTo>
                      <a:cubicBezTo>
                        <a:pt x="0" y="20955"/>
                        <a:pt x="423" y="21377"/>
                        <a:pt x="913" y="21377"/>
                      </a:cubicBezTo>
                      <a:cubicBezTo>
                        <a:pt x="1431" y="21377"/>
                        <a:pt x="1853" y="20955"/>
                        <a:pt x="1853" y="20437"/>
                      </a:cubicBezTo>
                      <a:lnTo>
                        <a:pt x="1853" y="941"/>
                      </a:lnTo>
                      <a:cubicBezTo>
                        <a:pt x="1853" y="422"/>
                        <a:pt x="1431" y="0"/>
                        <a:pt x="913" y="0"/>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15"/>
                <p:cNvSpPr/>
                <p:nvPr/>
              </p:nvSpPr>
              <p:spPr>
                <a:xfrm>
                  <a:off x="859975" y="3987300"/>
                  <a:ext cx="66900" cy="767875"/>
                </a:xfrm>
                <a:custGeom>
                  <a:rect b="b" l="l" r="r" t="t"/>
                  <a:pathLst>
                    <a:path extrusionOk="0" h="30715" w="2676">
                      <a:moveTo>
                        <a:pt x="1335" y="1"/>
                      </a:moveTo>
                      <a:cubicBezTo>
                        <a:pt x="586" y="1"/>
                        <a:pt x="1" y="586"/>
                        <a:pt x="1" y="1341"/>
                      </a:cubicBezTo>
                      <a:lnTo>
                        <a:pt x="1" y="29380"/>
                      </a:lnTo>
                      <a:cubicBezTo>
                        <a:pt x="1" y="30129"/>
                        <a:pt x="586" y="30715"/>
                        <a:pt x="1335" y="30715"/>
                      </a:cubicBezTo>
                      <a:cubicBezTo>
                        <a:pt x="2062" y="30715"/>
                        <a:pt x="2675" y="30129"/>
                        <a:pt x="2675" y="29380"/>
                      </a:cubicBezTo>
                      <a:lnTo>
                        <a:pt x="2675" y="1341"/>
                      </a:lnTo>
                      <a:cubicBezTo>
                        <a:pt x="2675" y="586"/>
                        <a:pt x="2062" y="1"/>
                        <a:pt x="1335" y="1"/>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5"/>
                <p:cNvSpPr/>
                <p:nvPr/>
              </p:nvSpPr>
              <p:spPr>
                <a:xfrm>
                  <a:off x="950225" y="4104025"/>
                  <a:ext cx="46475" cy="534450"/>
                </a:xfrm>
                <a:custGeom>
                  <a:rect b="b" l="l" r="r" t="t"/>
                  <a:pathLst>
                    <a:path extrusionOk="0" h="21378" w="1859">
                      <a:moveTo>
                        <a:pt x="918" y="0"/>
                      </a:moveTo>
                      <a:cubicBezTo>
                        <a:pt x="400" y="0"/>
                        <a:pt x="0" y="422"/>
                        <a:pt x="0" y="941"/>
                      </a:cubicBezTo>
                      <a:lnTo>
                        <a:pt x="0" y="20437"/>
                      </a:lnTo>
                      <a:cubicBezTo>
                        <a:pt x="0" y="20955"/>
                        <a:pt x="400" y="21377"/>
                        <a:pt x="918" y="21377"/>
                      </a:cubicBezTo>
                      <a:cubicBezTo>
                        <a:pt x="1436" y="21377"/>
                        <a:pt x="1859" y="20955"/>
                        <a:pt x="1859" y="20437"/>
                      </a:cubicBezTo>
                      <a:lnTo>
                        <a:pt x="1859" y="941"/>
                      </a:lnTo>
                      <a:cubicBezTo>
                        <a:pt x="1859" y="422"/>
                        <a:pt x="1436" y="0"/>
                        <a:pt x="918" y="0"/>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5"/>
                <p:cNvSpPr/>
                <p:nvPr/>
              </p:nvSpPr>
              <p:spPr>
                <a:xfrm>
                  <a:off x="748475" y="4522850"/>
                  <a:ext cx="289775" cy="231200"/>
                </a:xfrm>
                <a:custGeom>
                  <a:rect b="b" l="l" r="r" t="t"/>
                  <a:pathLst>
                    <a:path extrusionOk="0" h="9248" w="11591">
                      <a:moveTo>
                        <a:pt x="1008" y="1"/>
                      </a:moveTo>
                      <a:cubicBezTo>
                        <a:pt x="445" y="1"/>
                        <a:pt x="0" y="446"/>
                        <a:pt x="0" y="1009"/>
                      </a:cubicBezTo>
                      <a:cubicBezTo>
                        <a:pt x="0" y="1572"/>
                        <a:pt x="445" y="2045"/>
                        <a:pt x="1008" y="2045"/>
                      </a:cubicBezTo>
                      <a:cubicBezTo>
                        <a:pt x="445" y="2045"/>
                        <a:pt x="0" y="2513"/>
                        <a:pt x="0" y="3076"/>
                      </a:cubicBezTo>
                      <a:cubicBezTo>
                        <a:pt x="0" y="3639"/>
                        <a:pt x="445" y="4106"/>
                        <a:pt x="1008" y="4106"/>
                      </a:cubicBezTo>
                      <a:cubicBezTo>
                        <a:pt x="445" y="4106"/>
                        <a:pt x="0" y="4557"/>
                        <a:pt x="0" y="5120"/>
                      </a:cubicBezTo>
                      <a:cubicBezTo>
                        <a:pt x="0" y="5706"/>
                        <a:pt x="445" y="6150"/>
                        <a:pt x="1008" y="6150"/>
                      </a:cubicBezTo>
                      <a:lnTo>
                        <a:pt x="2698" y="6150"/>
                      </a:lnTo>
                      <a:cubicBezTo>
                        <a:pt x="2698" y="7862"/>
                        <a:pt x="4083" y="9248"/>
                        <a:pt x="5795" y="9248"/>
                      </a:cubicBezTo>
                      <a:cubicBezTo>
                        <a:pt x="7485" y="9248"/>
                        <a:pt x="8870" y="7862"/>
                        <a:pt x="8870" y="6150"/>
                      </a:cubicBezTo>
                      <a:lnTo>
                        <a:pt x="10559" y="6150"/>
                      </a:lnTo>
                      <a:cubicBezTo>
                        <a:pt x="11123" y="6150"/>
                        <a:pt x="11590" y="5706"/>
                        <a:pt x="11590" y="5120"/>
                      </a:cubicBezTo>
                      <a:cubicBezTo>
                        <a:pt x="11590" y="4557"/>
                        <a:pt x="11123" y="4106"/>
                        <a:pt x="10559" y="4106"/>
                      </a:cubicBezTo>
                      <a:cubicBezTo>
                        <a:pt x="11123" y="4106"/>
                        <a:pt x="11590" y="3639"/>
                        <a:pt x="11590" y="3076"/>
                      </a:cubicBezTo>
                      <a:cubicBezTo>
                        <a:pt x="11590" y="2513"/>
                        <a:pt x="11123" y="2045"/>
                        <a:pt x="10559" y="2045"/>
                      </a:cubicBezTo>
                      <a:cubicBezTo>
                        <a:pt x="11123" y="2045"/>
                        <a:pt x="11590" y="1572"/>
                        <a:pt x="11590" y="1009"/>
                      </a:cubicBezTo>
                      <a:cubicBezTo>
                        <a:pt x="11590" y="446"/>
                        <a:pt x="11123" y="1"/>
                        <a:pt x="10559" y="1"/>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39" name="Google Shape;139;p15"/>
            <p:cNvSpPr/>
            <p:nvPr/>
          </p:nvSpPr>
          <p:spPr>
            <a:xfrm>
              <a:off x="-236763" y="2350713"/>
              <a:ext cx="623701" cy="1555324"/>
            </a:xfrm>
            <a:custGeom>
              <a:rect b="b" l="l" r="r" t="t"/>
              <a:pathLst>
                <a:path extrusionOk="0" h="20387" w="7412">
                  <a:moveTo>
                    <a:pt x="1431" y="0"/>
                  </a:moveTo>
                  <a:lnTo>
                    <a:pt x="1431" y="7181"/>
                  </a:lnTo>
                  <a:cubicBezTo>
                    <a:pt x="1431" y="7811"/>
                    <a:pt x="1949" y="8330"/>
                    <a:pt x="2580" y="8330"/>
                  </a:cubicBezTo>
                  <a:lnTo>
                    <a:pt x="6286" y="8330"/>
                  </a:lnTo>
                  <a:cubicBezTo>
                    <a:pt x="6804" y="8330"/>
                    <a:pt x="7226" y="8752"/>
                    <a:pt x="7226" y="9264"/>
                  </a:cubicBezTo>
                  <a:lnTo>
                    <a:pt x="7203" y="13161"/>
                  </a:lnTo>
                  <a:cubicBezTo>
                    <a:pt x="7203" y="13398"/>
                    <a:pt x="7108" y="13629"/>
                    <a:pt x="6944" y="13820"/>
                  </a:cubicBezTo>
                  <a:cubicBezTo>
                    <a:pt x="6759" y="14006"/>
                    <a:pt x="6522" y="14102"/>
                    <a:pt x="6263" y="14102"/>
                  </a:cubicBezTo>
                  <a:lnTo>
                    <a:pt x="1150" y="14102"/>
                  </a:lnTo>
                  <a:cubicBezTo>
                    <a:pt x="845" y="14102"/>
                    <a:pt x="541" y="14220"/>
                    <a:pt x="327" y="14428"/>
                  </a:cubicBezTo>
                  <a:cubicBezTo>
                    <a:pt x="119" y="14642"/>
                    <a:pt x="1" y="14924"/>
                    <a:pt x="1" y="15228"/>
                  </a:cubicBezTo>
                  <a:lnTo>
                    <a:pt x="1" y="20387"/>
                  </a:lnTo>
                  <a:lnTo>
                    <a:pt x="187" y="20387"/>
                  </a:lnTo>
                  <a:lnTo>
                    <a:pt x="209" y="15228"/>
                  </a:lnTo>
                  <a:cubicBezTo>
                    <a:pt x="209" y="14992"/>
                    <a:pt x="305" y="14755"/>
                    <a:pt x="468" y="14569"/>
                  </a:cubicBezTo>
                  <a:cubicBezTo>
                    <a:pt x="654" y="14406"/>
                    <a:pt x="891" y="14288"/>
                    <a:pt x="1150" y="14288"/>
                  </a:cubicBezTo>
                  <a:lnTo>
                    <a:pt x="6263" y="14310"/>
                  </a:lnTo>
                  <a:cubicBezTo>
                    <a:pt x="6567" y="14310"/>
                    <a:pt x="6877" y="14192"/>
                    <a:pt x="7085" y="13961"/>
                  </a:cubicBezTo>
                  <a:cubicBezTo>
                    <a:pt x="7299" y="13747"/>
                    <a:pt x="7412" y="13465"/>
                    <a:pt x="7412" y="13161"/>
                  </a:cubicBezTo>
                  <a:lnTo>
                    <a:pt x="7412" y="9264"/>
                  </a:lnTo>
                  <a:cubicBezTo>
                    <a:pt x="7412" y="8634"/>
                    <a:pt x="6922" y="8116"/>
                    <a:pt x="6286" y="8116"/>
                  </a:cubicBezTo>
                  <a:lnTo>
                    <a:pt x="2580" y="8116"/>
                  </a:lnTo>
                  <a:cubicBezTo>
                    <a:pt x="2062" y="8116"/>
                    <a:pt x="1640" y="7693"/>
                    <a:pt x="1640" y="7181"/>
                  </a:cubicBezTo>
                  <a:lnTo>
                    <a:pt x="1640" y="0"/>
                  </a:ln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15"/>
            <p:cNvSpPr/>
            <p:nvPr/>
          </p:nvSpPr>
          <p:spPr>
            <a:xfrm rot="5400000">
              <a:off x="-554973" y="4079645"/>
              <a:ext cx="1314178" cy="882136"/>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4">
    <p:spTree>
      <p:nvGrpSpPr>
        <p:cNvPr id="141" name="Shape 141"/>
        <p:cNvGrpSpPr/>
        <p:nvPr/>
      </p:nvGrpSpPr>
      <p:grpSpPr>
        <a:xfrm>
          <a:off x="0" y="0"/>
          <a:ext cx="0" cy="0"/>
          <a:chOff x="0" y="0"/>
          <a:chExt cx="0" cy="0"/>
        </a:xfrm>
      </p:grpSpPr>
      <p:pic>
        <p:nvPicPr>
          <p:cNvPr id="142" name="Google Shape;142;p16"/>
          <p:cNvPicPr preferRelativeResize="0"/>
          <p:nvPr/>
        </p:nvPicPr>
        <p:blipFill>
          <a:blip r:embed="rId2">
            <a:alphaModFix/>
          </a:blip>
          <a:stretch>
            <a:fillRect/>
          </a:stretch>
        </p:blipFill>
        <p:spPr>
          <a:xfrm flipH="1" rot="10800000">
            <a:off x="0" y="0"/>
            <a:ext cx="9144003" cy="5143501"/>
          </a:xfrm>
          <a:prstGeom prst="rect">
            <a:avLst/>
          </a:prstGeom>
          <a:noFill/>
          <a:ln>
            <a:noFill/>
          </a:ln>
        </p:spPr>
      </p:pic>
      <p:sp>
        <p:nvSpPr>
          <p:cNvPr id="143" name="Google Shape;143;p16"/>
          <p:cNvSpPr txBox="1"/>
          <p:nvPr>
            <p:ph type="title"/>
          </p:nvPr>
        </p:nvSpPr>
        <p:spPr>
          <a:xfrm>
            <a:off x="720000" y="1491000"/>
            <a:ext cx="3370800" cy="903300"/>
          </a:xfrm>
          <a:prstGeom prst="rect">
            <a:avLst/>
          </a:prstGeom>
        </p:spPr>
        <p:txBody>
          <a:bodyPr anchorCtr="0" anchor="b" bIns="91425" lIns="91425" spcFirstLastPara="1" rIns="91425" wrap="square" tIns="91425">
            <a:noAutofit/>
          </a:bodyPr>
          <a:lstStyle>
            <a:lvl1pPr lvl="0" rtl="0">
              <a:spcBef>
                <a:spcPts val="0"/>
              </a:spcBef>
              <a:spcAft>
                <a:spcPts val="0"/>
              </a:spcAft>
              <a:buSzPts val="2200"/>
              <a:buNone/>
              <a:defRPr sz="2200">
                <a:latin typeface="Zen Dots"/>
                <a:ea typeface="Zen Dots"/>
                <a:cs typeface="Zen Dots"/>
                <a:sym typeface="Zen Dots"/>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144" name="Google Shape;144;p16"/>
          <p:cNvSpPr txBox="1"/>
          <p:nvPr>
            <p:ph idx="1" type="subTitle"/>
          </p:nvPr>
        </p:nvSpPr>
        <p:spPr>
          <a:xfrm>
            <a:off x="720000" y="2317950"/>
            <a:ext cx="3370800" cy="805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atin typeface="Titillium Web"/>
                <a:ea typeface="Titillium Web"/>
                <a:cs typeface="Titillium Web"/>
                <a:sym typeface="Titillium Web"/>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grpSp>
        <p:nvGrpSpPr>
          <p:cNvPr id="145" name="Google Shape;145;p16"/>
          <p:cNvGrpSpPr/>
          <p:nvPr/>
        </p:nvGrpSpPr>
        <p:grpSpPr>
          <a:xfrm>
            <a:off x="7787989" y="-1228550"/>
            <a:ext cx="2016533" cy="3622861"/>
            <a:chOff x="7787989" y="-1228550"/>
            <a:chExt cx="2016533" cy="3622861"/>
          </a:xfrm>
        </p:grpSpPr>
        <p:sp>
          <p:nvSpPr>
            <p:cNvPr id="146" name="Google Shape;146;p16"/>
            <p:cNvSpPr/>
            <p:nvPr/>
          </p:nvSpPr>
          <p:spPr>
            <a:xfrm rot="10800000">
              <a:off x="8717399" y="539501"/>
              <a:ext cx="565480" cy="1555324"/>
            </a:xfrm>
            <a:custGeom>
              <a:rect b="b" l="l" r="r" t="t"/>
              <a:pathLst>
                <a:path extrusionOk="0" h="20387" w="7412">
                  <a:moveTo>
                    <a:pt x="1431" y="0"/>
                  </a:moveTo>
                  <a:lnTo>
                    <a:pt x="1431" y="7181"/>
                  </a:lnTo>
                  <a:cubicBezTo>
                    <a:pt x="1431" y="7811"/>
                    <a:pt x="1949" y="8330"/>
                    <a:pt x="2580" y="8330"/>
                  </a:cubicBezTo>
                  <a:lnTo>
                    <a:pt x="6286" y="8330"/>
                  </a:lnTo>
                  <a:cubicBezTo>
                    <a:pt x="6804" y="8330"/>
                    <a:pt x="7226" y="8752"/>
                    <a:pt x="7226" y="9264"/>
                  </a:cubicBezTo>
                  <a:lnTo>
                    <a:pt x="7203" y="13161"/>
                  </a:lnTo>
                  <a:cubicBezTo>
                    <a:pt x="7203" y="13398"/>
                    <a:pt x="7108" y="13629"/>
                    <a:pt x="6944" y="13820"/>
                  </a:cubicBezTo>
                  <a:cubicBezTo>
                    <a:pt x="6759" y="14006"/>
                    <a:pt x="6522" y="14102"/>
                    <a:pt x="6263" y="14102"/>
                  </a:cubicBezTo>
                  <a:lnTo>
                    <a:pt x="1150" y="14102"/>
                  </a:lnTo>
                  <a:cubicBezTo>
                    <a:pt x="845" y="14102"/>
                    <a:pt x="541" y="14220"/>
                    <a:pt x="327" y="14428"/>
                  </a:cubicBezTo>
                  <a:cubicBezTo>
                    <a:pt x="119" y="14642"/>
                    <a:pt x="1" y="14924"/>
                    <a:pt x="1" y="15228"/>
                  </a:cubicBezTo>
                  <a:lnTo>
                    <a:pt x="1" y="20387"/>
                  </a:lnTo>
                  <a:lnTo>
                    <a:pt x="187" y="20387"/>
                  </a:lnTo>
                  <a:lnTo>
                    <a:pt x="209" y="15228"/>
                  </a:lnTo>
                  <a:cubicBezTo>
                    <a:pt x="209" y="14992"/>
                    <a:pt x="305" y="14755"/>
                    <a:pt x="468" y="14569"/>
                  </a:cubicBezTo>
                  <a:cubicBezTo>
                    <a:pt x="654" y="14406"/>
                    <a:pt x="891" y="14288"/>
                    <a:pt x="1150" y="14288"/>
                  </a:cubicBezTo>
                  <a:lnTo>
                    <a:pt x="6263" y="14310"/>
                  </a:lnTo>
                  <a:cubicBezTo>
                    <a:pt x="6567" y="14310"/>
                    <a:pt x="6877" y="14192"/>
                    <a:pt x="7085" y="13961"/>
                  </a:cubicBezTo>
                  <a:cubicBezTo>
                    <a:pt x="7299" y="13747"/>
                    <a:pt x="7412" y="13465"/>
                    <a:pt x="7412" y="13161"/>
                  </a:cubicBezTo>
                  <a:lnTo>
                    <a:pt x="7412" y="9264"/>
                  </a:lnTo>
                  <a:cubicBezTo>
                    <a:pt x="7412" y="8634"/>
                    <a:pt x="6922" y="8116"/>
                    <a:pt x="6286" y="8116"/>
                  </a:cubicBezTo>
                  <a:lnTo>
                    <a:pt x="2580" y="8116"/>
                  </a:lnTo>
                  <a:cubicBezTo>
                    <a:pt x="2062" y="8116"/>
                    <a:pt x="1640" y="7693"/>
                    <a:pt x="1640" y="7181"/>
                  </a:cubicBezTo>
                  <a:lnTo>
                    <a:pt x="1640" y="0"/>
                  </a:ln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7" name="Google Shape;147;p16"/>
            <p:cNvGrpSpPr/>
            <p:nvPr/>
          </p:nvGrpSpPr>
          <p:grpSpPr>
            <a:xfrm rot="-5400000">
              <a:off x="6984826" y="-425386"/>
              <a:ext cx="3622861" cy="2016533"/>
              <a:chOff x="2437807" y="3754261"/>
              <a:chExt cx="5207505" cy="2898568"/>
            </a:xfrm>
          </p:grpSpPr>
          <p:sp>
            <p:nvSpPr>
              <p:cNvPr id="148" name="Google Shape;148;p16"/>
              <p:cNvSpPr/>
              <p:nvPr/>
            </p:nvSpPr>
            <p:spPr>
              <a:xfrm rot="10800000">
                <a:off x="2885678" y="3754261"/>
                <a:ext cx="4759634" cy="2898568"/>
              </a:xfrm>
              <a:custGeom>
                <a:rect b="b" l="l" r="r" t="t"/>
                <a:pathLst>
                  <a:path extrusionOk="0" h="33953" w="55753">
                    <a:moveTo>
                      <a:pt x="1" y="0"/>
                    </a:moveTo>
                    <a:lnTo>
                      <a:pt x="1" y="14124"/>
                    </a:lnTo>
                    <a:cubicBezTo>
                      <a:pt x="1" y="14434"/>
                      <a:pt x="119" y="14715"/>
                      <a:pt x="355" y="14924"/>
                    </a:cubicBezTo>
                    <a:cubicBezTo>
                      <a:pt x="564" y="15138"/>
                      <a:pt x="845" y="15278"/>
                      <a:pt x="1149" y="15278"/>
                    </a:cubicBezTo>
                    <a:lnTo>
                      <a:pt x="6995" y="15278"/>
                    </a:lnTo>
                    <a:cubicBezTo>
                      <a:pt x="7254" y="15278"/>
                      <a:pt x="7485" y="15369"/>
                      <a:pt x="7648" y="15560"/>
                    </a:cubicBezTo>
                    <a:cubicBezTo>
                      <a:pt x="7840" y="15723"/>
                      <a:pt x="7930" y="15954"/>
                      <a:pt x="7930" y="16213"/>
                    </a:cubicBezTo>
                    <a:lnTo>
                      <a:pt x="7930" y="23348"/>
                    </a:lnTo>
                    <a:cubicBezTo>
                      <a:pt x="7930" y="23653"/>
                      <a:pt x="8048" y="23934"/>
                      <a:pt x="8262" y="24148"/>
                    </a:cubicBezTo>
                    <a:cubicBezTo>
                      <a:pt x="8470" y="24379"/>
                      <a:pt x="8775" y="24497"/>
                      <a:pt x="9084" y="24497"/>
                    </a:cubicBezTo>
                    <a:lnTo>
                      <a:pt x="13116" y="24497"/>
                    </a:lnTo>
                    <a:cubicBezTo>
                      <a:pt x="13375" y="24497"/>
                      <a:pt x="13612" y="24593"/>
                      <a:pt x="13798" y="24779"/>
                    </a:cubicBezTo>
                    <a:cubicBezTo>
                      <a:pt x="13961" y="24942"/>
                      <a:pt x="14057" y="25179"/>
                      <a:pt x="14057" y="25438"/>
                    </a:cubicBezTo>
                    <a:lnTo>
                      <a:pt x="14057" y="32781"/>
                    </a:lnTo>
                    <a:cubicBezTo>
                      <a:pt x="14057" y="33108"/>
                      <a:pt x="14198" y="33389"/>
                      <a:pt x="14384" y="33603"/>
                    </a:cubicBezTo>
                    <a:cubicBezTo>
                      <a:pt x="14598" y="33812"/>
                      <a:pt x="14879" y="33930"/>
                      <a:pt x="15206" y="33930"/>
                    </a:cubicBezTo>
                    <a:lnTo>
                      <a:pt x="24639" y="33953"/>
                    </a:lnTo>
                    <a:cubicBezTo>
                      <a:pt x="25275" y="33953"/>
                      <a:pt x="25787" y="33440"/>
                      <a:pt x="25787" y="32804"/>
                    </a:cubicBezTo>
                    <a:lnTo>
                      <a:pt x="25787" y="23889"/>
                    </a:lnTo>
                    <a:cubicBezTo>
                      <a:pt x="25787" y="23653"/>
                      <a:pt x="25906" y="23416"/>
                      <a:pt x="26069" y="23230"/>
                    </a:cubicBezTo>
                    <a:cubicBezTo>
                      <a:pt x="26260" y="23067"/>
                      <a:pt x="26491" y="22949"/>
                      <a:pt x="26728" y="22949"/>
                    </a:cubicBezTo>
                    <a:lnTo>
                      <a:pt x="55753" y="22971"/>
                    </a:lnTo>
                    <a:lnTo>
                      <a:pt x="55753" y="22785"/>
                    </a:lnTo>
                    <a:lnTo>
                      <a:pt x="26728" y="22740"/>
                    </a:lnTo>
                    <a:cubicBezTo>
                      <a:pt x="26424" y="22740"/>
                      <a:pt x="26142" y="22881"/>
                      <a:pt x="25928" y="23089"/>
                    </a:cubicBezTo>
                    <a:cubicBezTo>
                      <a:pt x="25720" y="23303"/>
                      <a:pt x="25602" y="23585"/>
                      <a:pt x="25602" y="23889"/>
                    </a:cubicBezTo>
                    <a:lnTo>
                      <a:pt x="25579" y="32804"/>
                    </a:lnTo>
                    <a:cubicBezTo>
                      <a:pt x="25579" y="33322"/>
                      <a:pt x="25157" y="33744"/>
                      <a:pt x="24639" y="33744"/>
                    </a:cubicBezTo>
                    <a:lnTo>
                      <a:pt x="15206" y="33722"/>
                    </a:lnTo>
                    <a:cubicBezTo>
                      <a:pt x="14688" y="33722"/>
                      <a:pt x="14265" y="33299"/>
                      <a:pt x="14265" y="32781"/>
                    </a:cubicBezTo>
                    <a:lnTo>
                      <a:pt x="14265" y="25438"/>
                    </a:lnTo>
                    <a:cubicBezTo>
                      <a:pt x="14265" y="25134"/>
                      <a:pt x="14153" y="24852"/>
                      <a:pt x="13939" y="24616"/>
                    </a:cubicBezTo>
                    <a:cubicBezTo>
                      <a:pt x="13730" y="24402"/>
                      <a:pt x="13421" y="24289"/>
                      <a:pt x="13116" y="24289"/>
                    </a:cubicBezTo>
                    <a:lnTo>
                      <a:pt x="9084" y="24289"/>
                    </a:lnTo>
                    <a:cubicBezTo>
                      <a:pt x="8825" y="24289"/>
                      <a:pt x="8589" y="24193"/>
                      <a:pt x="8403" y="24007"/>
                    </a:cubicBezTo>
                    <a:cubicBezTo>
                      <a:pt x="8240" y="23816"/>
                      <a:pt x="8144" y="23585"/>
                      <a:pt x="8144" y="23348"/>
                    </a:cubicBezTo>
                    <a:lnTo>
                      <a:pt x="8144" y="16213"/>
                    </a:lnTo>
                    <a:cubicBezTo>
                      <a:pt x="8144" y="15909"/>
                      <a:pt x="8026" y="15628"/>
                      <a:pt x="7817" y="15391"/>
                    </a:cubicBezTo>
                    <a:cubicBezTo>
                      <a:pt x="7581" y="15183"/>
                      <a:pt x="7299" y="15064"/>
                      <a:pt x="6995" y="15064"/>
                    </a:cubicBezTo>
                    <a:lnTo>
                      <a:pt x="1149" y="15064"/>
                    </a:lnTo>
                    <a:cubicBezTo>
                      <a:pt x="919" y="15064"/>
                      <a:pt x="682" y="14946"/>
                      <a:pt x="496" y="14783"/>
                    </a:cubicBezTo>
                    <a:cubicBezTo>
                      <a:pt x="305" y="14597"/>
                      <a:pt x="215" y="14361"/>
                      <a:pt x="215" y="14124"/>
                    </a:cubicBezTo>
                    <a:lnTo>
                      <a:pt x="215"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9" name="Google Shape;149;p16"/>
              <p:cNvGrpSpPr/>
              <p:nvPr/>
            </p:nvGrpSpPr>
            <p:grpSpPr>
              <a:xfrm rot="-5400000">
                <a:off x="2519001" y="4465057"/>
                <a:ext cx="308472" cy="470862"/>
                <a:chOff x="7264975" y="729575"/>
                <a:chExt cx="324400" cy="495175"/>
              </a:xfrm>
            </p:grpSpPr>
            <p:sp>
              <p:nvSpPr>
                <p:cNvPr id="150" name="Google Shape;150;p16"/>
                <p:cNvSpPr/>
                <p:nvPr/>
              </p:nvSpPr>
              <p:spPr>
                <a:xfrm>
                  <a:off x="7475575" y="729575"/>
                  <a:ext cx="32275" cy="257525"/>
                </a:xfrm>
                <a:custGeom>
                  <a:rect b="b" l="l" r="r" t="t"/>
                  <a:pathLst>
                    <a:path extrusionOk="0" h="10301" w="1291">
                      <a:moveTo>
                        <a:pt x="541" y="1"/>
                      </a:moveTo>
                      <a:cubicBezTo>
                        <a:pt x="164" y="1"/>
                        <a:pt x="1" y="119"/>
                        <a:pt x="1" y="496"/>
                      </a:cubicBezTo>
                      <a:lnTo>
                        <a:pt x="1" y="9811"/>
                      </a:lnTo>
                      <a:cubicBezTo>
                        <a:pt x="1" y="10182"/>
                        <a:pt x="164" y="10301"/>
                        <a:pt x="541" y="10301"/>
                      </a:cubicBezTo>
                      <a:lnTo>
                        <a:pt x="586" y="10301"/>
                      </a:lnTo>
                      <a:cubicBezTo>
                        <a:pt x="964" y="10301"/>
                        <a:pt x="1290" y="10182"/>
                        <a:pt x="1290" y="9811"/>
                      </a:cubicBezTo>
                      <a:lnTo>
                        <a:pt x="1290" y="496"/>
                      </a:lnTo>
                      <a:cubicBezTo>
                        <a:pt x="1290" y="119"/>
                        <a:pt x="964" y="1"/>
                        <a:pt x="586" y="1"/>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6"/>
                <p:cNvSpPr/>
                <p:nvPr/>
              </p:nvSpPr>
              <p:spPr>
                <a:xfrm>
                  <a:off x="7347050" y="729575"/>
                  <a:ext cx="32400" cy="257525"/>
                </a:xfrm>
                <a:custGeom>
                  <a:rect b="b" l="l" r="r" t="t"/>
                  <a:pathLst>
                    <a:path extrusionOk="0" h="10301" w="1296">
                      <a:moveTo>
                        <a:pt x="704" y="1"/>
                      </a:moveTo>
                      <a:cubicBezTo>
                        <a:pt x="332" y="1"/>
                        <a:pt x="0" y="119"/>
                        <a:pt x="0" y="496"/>
                      </a:cubicBezTo>
                      <a:lnTo>
                        <a:pt x="0" y="9811"/>
                      </a:lnTo>
                      <a:cubicBezTo>
                        <a:pt x="0" y="10182"/>
                        <a:pt x="332" y="10301"/>
                        <a:pt x="704" y="10301"/>
                      </a:cubicBezTo>
                      <a:lnTo>
                        <a:pt x="755" y="10301"/>
                      </a:lnTo>
                      <a:cubicBezTo>
                        <a:pt x="1126" y="10301"/>
                        <a:pt x="1295" y="10182"/>
                        <a:pt x="1295" y="9811"/>
                      </a:cubicBezTo>
                      <a:lnTo>
                        <a:pt x="1295" y="496"/>
                      </a:lnTo>
                      <a:cubicBezTo>
                        <a:pt x="1295" y="119"/>
                        <a:pt x="1126" y="1"/>
                        <a:pt x="755" y="1"/>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6"/>
                <p:cNvSpPr/>
                <p:nvPr/>
              </p:nvSpPr>
              <p:spPr>
                <a:xfrm>
                  <a:off x="7264975" y="865725"/>
                  <a:ext cx="324400" cy="359025"/>
                </a:xfrm>
                <a:custGeom>
                  <a:rect b="b" l="l" r="r" t="t"/>
                  <a:pathLst>
                    <a:path extrusionOk="0" h="14361" w="12976">
                      <a:moveTo>
                        <a:pt x="23" y="0"/>
                      </a:moveTo>
                      <a:lnTo>
                        <a:pt x="0" y="1994"/>
                      </a:lnTo>
                      <a:lnTo>
                        <a:pt x="1222" y="1994"/>
                      </a:lnTo>
                      <a:lnTo>
                        <a:pt x="1222" y="6476"/>
                      </a:lnTo>
                      <a:lnTo>
                        <a:pt x="4578" y="10205"/>
                      </a:lnTo>
                      <a:lnTo>
                        <a:pt x="5023" y="14310"/>
                      </a:lnTo>
                      <a:lnTo>
                        <a:pt x="7884" y="14361"/>
                      </a:lnTo>
                      <a:lnTo>
                        <a:pt x="8166" y="10255"/>
                      </a:lnTo>
                      <a:lnTo>
                        <a:pt x="11590" y="6640"/>
                      </a:lnTo>
                      <a:lnTo>
                        <a:pt x="11590" y="2157"/>
                      </a:lnTo>
                      <a:lnTo>
                        <a:pt x="12953" y="2157"/>
                      </a:lnTo>
                      <a:lnTo>
                        <a:pt x="12975"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53" name="Google Shape;153;p16"/>
            <p:cNvSpPr/>
            <p:nvPr/>
          </p:nvSpPr>
          <p:spPr>
            <a:xfrm flipH="1" rot="10800000">
              <a:off x="8236263" y="-156989"/>
              <a:ext cx="1119984" cy="751788"/>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4_1">
    <p:spTree>
      <p:nvGrpSpPr>
        <p:cNvPr id="154" name="Shape 154"/>
        <p:cNvGrpSpPr/>
        <p:nvPr/>
      </p:nvGrpSpPr>
      <p:grpSpPr>
        <a:xfrm>
          <a:off x="0" y="0"/>
          <a:ext cx="0" cy="0"/>
          <a:chOff x="0" y="0"/>
          <a:chExt cx="0" cy="0"/>
        </a:xfrm>
      </p:grpSpPr>
      <p:pic>
        <p:nvPicPr>
          <p:cNvPr id="155" name="Google Shape;155;p17"/>
          <p:cNvPicPr preferRelativeResize="0"/>
          <p:nvPr/>
        </p:nvPicPr>
        <p:blipFill>
          <a:blip r:embed="rId2">
            <a:alphaModFix/>
          </a:blip>
          <a:stretch>
            <a:fillRect/>
          </a:stretch>
        </p:blipFill>
        <p:spPr>
          <a:xfrm flipH="1">
            <a:off x="0" y="0"/>
            <a:ext cx="9144003" cy="5143501"/>
          </a:xfrm>
          <a:prstGeom prst="rect">
            <a:avLst/>
          </a:prstGeom>
          <a:noFill/>
          <a:ln>
            <a:noFill/>
          </a:ln>
        </p:spPr>
      </p:pic>
      <p:sp>
        <p:nvSpPr>
          <p:cNvPr id="156" name="Google Shape;156;p17"/>
          <p:cNvSpPr txBox="1"/>
          <p:nvPr>
            <p:ph type="title"/>
          </p:nvPr>
        </p:nvSpPr>
        <p:spPr>
          <a:xfrm>
            <a:off x="5012425" y="1744350"/>
            <a:ext cx="3418200" cy="572700"/>
          </a:xfrm>
          <a:prstGeom prst="rect">
            <a:avLst/>
          </a:prstGeom>
        </p:spPr>
        <p:txBody>
          <a:bodyPr anchorCtr="0" anchor="b" bIns="91425" lIns="91425" spcFirstLastPara="1" rIns="91425" wrap="square" tIns="91425">
            <a:noAutofit/>
          </a:bodyPr>
          <a:lstStyle>
            <a:lvl1pPr lvl="0" rtl="0">
              <a:spcBef>
                <a:spcPts val="0"/>
              </a:spcBef>
              <a:spcAft>
                <a:spcPts val="0"/>
              </a:spcAft>
              <a:buSzPts val="2200"/>
              <a:buNone/>
              <a:defRPr sz="2200">
                <a:latin typeface="Zen Dots"/>
                <a:ea typeface="Zen Dots"/>
                <a:cs typeface="Zen Dots"/>
                <a:sym typeface="Zen Dots"/>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157" name="Google Shape;157;p17"/>
          <p:cNvSpPr txBox="1"/>
          <p:nvPr>
            <p:ph idx="1" type="subTitle"/>
          </p:nvPr>
        </p:nvSpPr>
        <p:spPr>
          <a:xfrm>
            <a:off x="5012587" y="2240850"/>
            <a:ext cx="3418200" cy="1080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atin typeface="Titillium Web"/>
                <a:ea typeface="Titillium Web"/>
                <a:cs typeface="Titillium Web"/>
                <a:sym typeface="Titillium Web"/>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grpSp>
        <p:nvGrpSpPr>
          <p:cNvPr id="158" name="Google Shape;158;p17"/>
          <p:cNvGrpSpPr/>
          <p:nvPr/>
        </p:nvGrpSpPr>
        <p:grpSpPr>
          <a:xfrm>
            <a:off x="7870425" y="3321142"/>
            <a:ext cx="1532654" cy="2071853"/>
            <a:chOff x="7870425" y="3321142"/>
            <a:chExt cx="1532654" cy="2071853"/>
          </a:xfrm>
        </p:grpSpPr>
        <p:sp>
          <p:nvSpPr>
            <p:cNvPr id="159" name="Google Shape;159;p17"/>
            <p:cNvSpPr/>
            <p:nvPr/>
          </p:nvSpPr>
          <p:spPr>
            <a:xfrm rot="10800000">
              <a:off x="8837599" y="3338101"/>
              <a:ext cx="565480" cy="1555324"/>
            </a:xfrm>
            <a:custGeom>
              <a:rect b="b" l="l" r="r" t="t"/>
              <a:pathLst>
                <a:path extrusionOk="0" h="20387" w="7412">
                  <a:moveTo>
                    <a:pt x="1431" y="0"/>
                  </a:moveTo>
                  <a:lnTo>
                    <a:pt x="1431" y="7181"/>
                  </a:lnTo>
                  <a:cubicBezTo>
                    <a:pt x="1431" y="7811"/>
                    <a:pt x="1949" y="8330"/>
                    <a:pt x="2580" y="8330"/>
                  </a:cubicBezTo>
                  <a:lnTo>
                    <a:pt x="6286" y="8330"/>
                  </a:lnTo>
                  <a:cubicBezTo>
                    <a:pt x="6804" y="8330"/>
                    <a:pt x="7226" y="8752"/>
                    <a:pt x="7226" y="9264"/>
                  </a:cubicBezTo>
                  <a:lnTo>
                    <a:pt x="7203" y="13161"/>
                  </a:lnTo>
                  <a:cubicBezTo>
                    <a:pt x="7203" y="13398"/>
                    <a:pt x="7108" y="13629"/>
                    <a:pt x="6944" y="13820"/>
                  </a:cubicBezTo>
                  <a:cubicBezTo>
                    <a:pt x="6759" y="14006"/>
                    <a:pt x="6522" y="14102"/>
                    <a:pt x="6263" y="14102"/>
                  </a:cubicBezTo>
                  <a:lnTo>
                    <a:pt x="1150" y="14102"/>
                  </a:lnTo>
                  <a:cubicBezTo>
                    <a:pt x="845" y="14102"/>
                    <a:pt x="541" y="14220"/>
                    <a:pt x="327" y="14428"/>
                  </a:cubicBezTo>
                  <a:cubicBezTo>
                    <a:pt x="119" y="14642"/>
                    <a:pt x="1" y="14924"/>
                    <a:pt x="1" y="15228"/>
                  </a:cubicBezTo>
                  <a:lnTo>
                    <a:pt x="1" y="20387"/>
                  </a:lnTo>
                  <a:lnTo>
                    <a:pt x="187" y="20387"/>
                  </a:lnTo>
                  <a:lnTo>
                    <a:pt x="209" y="15228"/>
                  </a:lnTo>
                  <a:cubicBezTo>
                    <a:pt x="209" y="14992"/>
                    <a:pt x="305" y="14755"/>
                    <a:pt x="468" y="14569"/>
                  </a:cubicBezTo>
                  <a:cubicBezTo>
                    <a:pt x="654" y="14406"/>
                    <a:pt x="891" y="14288"/>
                    <a:pt x="1150" y="14288"/>
                  </a:cubicBezTo>
                  <a:lnTo>
                    <a:pt x="6263" y="14310"/>
                  </a:lnTo>
                  <a:cubicBezTo>
                    <a:pt x="6567" y="14310"/>
                    <a:pt x="6877" y="14192"/>
                    <a:pt x="7085" y="13961"/>
                  </a:cubicBezTo>
                  <a:cubicBezTo>
                    <a:pt x="7299" y="13747"/>
                    <a:pt x="7412" y="13465"/>
                    <a:pt x="7412" y="13161"/>
                  </a:cubicBezTo>
                  <a:lnTo>
                    <a:pt x="7412" y="9264"/>
                  </a:lnTo>
                  <a:cubicBezTo>
                    <a:pt x="7412" y="8634"/>
                    <a:pt x="6922" y="8116"/>
                    <a:pt x="6286" y="8116"/>
                  </a:cubicBezTo>
                  <a:lnTo>
                    <a:pt x="2580" y="8116"/>
                  </a:lnTo>
                  <a:cubicBezTo>
                    <a:pt x="2062" y="8116"/>
                    <a:pt x="1640" y="7693"/>
                    <a:pt x="1640" y="7181"/>
                  </a:cubicBezTo>
                  <a:lnTo>
                    <a:pt x="1640" y="0"/>
                  </a:ln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7"/>
            <p:cNvSpPr/>
            <p:nvPr/>
          </p:nvSpPr>
          <p:spPr>
            <a:xfrm>
              <a:off x="7870425" y="4538123"/>
              <a:ext cx="1273559" cy="854872"/>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1" name="Google Shape;161;p17"/>
            <p:cNvGrpSpPr/>
            <p:nvPr/>
          </p:nvGrpSpPr>
          <p:grpSpPr>
            <a:xfrm>
              <a:off x="8470476" y="3321142"/>
              <a:ext cx="466236" cy="1853621"/>
              <a:chOff x="6207608" y="1486993"/>
              <a:chExt cx="477847" cy="1899786"/>
            </a:xfrm>
          </p:grpSpPr>
          <p:sp>
            <p:nvSpPr>
              <p:cNvPr id="162" name="Google Shape;162;p17"/>
              <p:cNvSpPr/>
              <p:nvPr/>
            </p:nvSpPr>
            <p:spPr>
              <a:xfrm>
                <a:off x="6306342" y="2054126"/>
                <a:ext cx="379113" cy="1332652"/>
              </a:xfrm>
              <a:custGeom>
                <a:rect b="b" l="l" r="r" t="t"/>
                <a:pathLst>
                  <a:path extrusionOk="0" h="21186" w="6027">
                    <a:moveTo>
                      <a:pt x="23" y="0"/>
                    </a:moveTo>
                    <a:lnTo>
                      <a:pt x="1" y="15183"/>
                    </a:lnTo>
                    <a:cubicBezTo>
                      <a:pt x="1" y="15813"/>
                      <a:pt x="513" y="16331"/>
                      <a:pt x="1150" y="16331"/>
                    </a:cubicBezTo>
                    <a:lnTo>
                      <a:pt x="4878" y="16331"/>
                    </a:lnTo>
                    <a:cubicBezTo>
                      <a:pt x="5396" y="16331"/>
                      <a:pt x="5818" y="16754"/>
                      <a:pt x="5818" y="17266"/>
                    </a:cubicBezTo>
                    <a:lnTo>
                      <a:pt x="5818" y="21186"/>
                    </a:lnTo>
                    <a:lnTo>
                      <a:pt x="6027" y="21186"/>
                    </a:lnTo>
                    <a:lnTo>
                      <a:pt x="6027" y="17266"/>
                    </a:lnTo>
                    <a:cubicBezTo>
                      <a:pt x="6027" y="16636"/>
                      <a:pt x="5514" y="16117"/>
                      <a:pt x="4878" y="16117"/>
                    </a:cubicBezTo>
                    <a:lnTo>
                      <a:pt x="1150" y="16117"/>
                    </a:lnTo>
                    <a:cubicBezTo>
                      <a:pt x="632" y="16117"/>
                      <a:pt x="209" y="15695"/>
                      <a:pt x="209" y="15183"/>
                    </a:cubicBezTo>
                    <a:lnTo>
                      <a:pt x="232"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3" name="Google Shape;163;p17"/>
              <p:cNvGrpSpPr/>
              <p:nvPr/>
            </p:nvGrpSpPr>
            <p:grpSpPr>
              <a:xfrm>
                <a:off x="6207608" y="1486993"/>
                <a:ext cx="225329" cy="597100"/>
                <a:chOff x="748475" y="3987300"/>
                <a:chExt cx="289775" cy="767875"/>
              </a:xfrm>
            </p:grpSpPr>
            <p:sp>
              <p:nvSpPr>
                <p:cNvPr id="164" name="Google Shape;164;p17"/>
                <p:cNvSpPr/>
                <p:nvPr/>
              </p:nvSpPr>
              <p:spPr>
                <a:xfrm>
                  <a:off x="790150" y="4104025"/>
                  <a:ext cx="46350" cy="534450"/>
                </a:xfrm>
                <a:custGeom>
                  <a:rect b="b" l="l" r="r" t="t"/>
                  <a:pathLst>
                    <a:path extrusionOk="0" h="21378" w="1854">
                      <a:moveTo>
                        <a:pt x="913" y="0"/>
                      </a:moveTo>
                      <a:cubicBezTo>
                        <a:pt x="423" y="0"/>
                        <a:pt x="0" y="422"/>
                        <a:pt x="0" y="941"/>
                      </a:cubicBezTo>
                      <a:lnTo>
                        <a:pt x="0" y="20437"/>
                      </a:lnTo>
                      <a:cubicBezTo>
                        <a:pt x="0" y="20955"/>
                        <a:pt x="423" y="21377"/>
                        <a:pt x="913" y="21377"/>
                      </a:cubicBezTo>
                      <a:cubicBezTo>
                        <a:pt x="1431" y="21377"/>
                        <a:pt x="1853" y="20955"/>
                        <a:pt x="1853" y="20437"/>
                      </a:cubicBezTo>
                      <a:lnTo>
                        <a:pt x="1853" y="941"/>
                      </a:lnTo>
                      <a:cubicBezTo>
                        <a:pt x="1853" y="422"/>
                        <a:pt x="1431" y="0"/>
                        <a:pt x="913" y="0"/>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7"/>
                <p:cNvSpPr/>
                <p:nvPr/>
              </p:nvSpPr>
              <p:spPr>
                <a:xfrm>
                  <a:off x="859975" y="3987300"/>
                  <a:ext cx="66900" cy="767875"/>
                </a:xfrm>
                <a:custGeom>
                  <a:rect b="b" l="l" r="r" t="t"/>
                  <a:pathLst>
                    <a:path extrusionOk="0" h="30715" w="2676">
                      <a:moveTo>
                        <a:pt x="1335" y="1"/>
                      </a:moveTo>
                      <a:cubicBezTo>
                        <a:pt x="586" y="1"/>
                        <a:pt x="1" y="586"/>
                        <a:pt x="1" y="1341"/>
                      </a:cubicBezTo>
                      <a:lnTo>
                        <a:pt x="1" y="29380"/>
                      </a:lnTo>
                      <a:cubicBezTo>
                        <a:pt x="1" y="30129"/>
                        <a:pt x="586" y="30715"/>
                        <a:pt x="1335" y="30715"/>
                      </a:cubicBezTo>
                      <a:cubicBezTo>
                        <a:pt x="2062" y="30715"/>
                        <a:pt x="2675" y="30129"/>
                        <a:pt x="2675" y="29380"/>
                      </a:cubicBezTo>
                      <a:lnTo>
                        <a:pt x="2675" y="1341"/>
                      </a:lnTo>
                      <a:cubicBezTo>
                        <a:pt x="2675" y="586"/>
                        <a:pt x="2062" y="1"/>
                        <a:pt x="1335" y="1"/>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7"/>
                <p:cNvSpPr/>
                <p:nvPr/>
              </p:nvSpPr>
              <p:spPr>
                <a:xfrm>
                  <a:off x="950225" y="4104025"/>
                  <a:ext cx="46475" cy="534450"/>
                </a:xfrm>
                <a:custGeom>
                  <a:rect b="b" l="l" r="r" t="t"/>
                  <a:pathLst>
                    <a:path extrusionOk="0" h="21378" w="1859">
                      <a:moveTo>
                        <a:pt x="918" y="0"/>
                      </a:moveTo>
                      <a:cubicBezTo>
                        <a:pt x="400" y="0"/>
                        <a:pt x="0" y="422"/>
                        <a:pt x="0" y="941"/>
                      </a:cubicBezTo>
                      <a:lnTo>
                        <a:pt x="0" y="20437"/>
                      </a:lnTo>
                      <a:cubicBezTo>
                        <a:pt x="0" y="20955"/>
                        <a:pt x="400" y="21377"/>
                        <a:pt x="918" y="21377"/>
                      </a:cubicBezTo>
                      <a:cubicBezTo>
                        <a:pt x="1436" y="21377"/>
                        <a:pt x="1859" y="20955"/>
                        <a:pt x="1859" y="20437"/>
                      </a:cubicBezTo>
                      <a:lnTo>
                        <a:pt x="1859" y="941"/>
                      </a:lnTo>
                      <a:cubicBezTo>
                        <a:pt x="1859" y="422"/>
                        <a:pt x="1436" y="0"/>
                        <a:pt x="918" y="0"/>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7"/>
                <p:cNvSpPr/>
                <p:nvPr/>
              </p:nvSpPr>
              <p:spPr>
                <a:xfrm>
                  <a:off x="748475" y="4522850"/>
                  <a:ext cx="289775" cy="231200"/>
                </a:xfrm>
                <a:custGeom>
                  <a:rect b="b" l="l" r="r" t="t"/>
                  <a:pathLst>
                    <a:path extrusionOk="0" h="9248" w="11591">
                      <a:moveTo>
                        <a:pt x="1008" y="1"/>
                      </a:moveTo>
                      <a:cubicBezTo>
                        <a:pt x="445" y="1"/>
                        <a:pt x="0" y="446"/>
                        <a:pt x="0" y="1009"/>
                      </a:cubicBezTo>
                      <a:cubicBezTo>
                        <a:pt x="0" y="1572"/>
                        <a:pt x="445" y="2045"/>
                        <a:pt x="1008" y="2045"/>
                      </a:cubicBezTo>
                      <a:cubicBezTo>
                        <a:pt x="445" y="2045"/>
                        <a:pt x="0" y="2513"/>
                        <a:pt x="0" y="3076"/>
                      </a:cubicBezTo>
                      <a:cubicBezTo>
                        <a:pt x="0" y="3639"/>
                        <a:pt x="445" y="4106"/>
                        <a:pt x="1008" y="4106"/>
                      </a:cubicBezTo>
                      <a:cubicBezTo>
                        <a:pt x="445" y="4106"/>
                        <a:pt x="0" y="4557"/>
                        <a:pt x="0" y="5120"/>
                      </a:cubicBezTo>
                      <a:cubicBezTo>
                        <a:pt x="0" y="5706"/>
                        <a:pt x="445" y="6150"/>
                        <a:pt x="1008" y="6150"/>
                      </a:cubicBezTo>
                      <a:lnTo>
                        <a:pt x="2698" y="6150"/>
                      </a:lnTo>
                      <a:cubicBezTo>
                        <a:pt x="2698" y="7862"/>
                        <a:pt x="4083" y="9248"/>
                        <a:pt x="5795" y="9248"/>
                      </a:cubicBezTo>
                      <a:cubicBezTo>
                        <a:pt x="7485" y="9248"/>
                        <a:pt x="8870" y="7862"/>
                        <a:pt x="8870" y="6150"/>
                      </a:cubicBezTo>
                      <a:lnTo>
                        <a:pt x="10559" y="6150"/>
                      </a:lnTo>
                      <a:cubicBezTo>
                        <a:pt x="11123" y="6150"/>
                        <a:pt x="11590" y="5706"/>
                        <a:pt x="11590" y="5120"/>
                      </a:cubicBezTo>
                      <a:cubicBezTo>
                        <a:pt x="11590" y="4557"/>
                        <a:pt x="11123" y="4106"/>
                        <a:pt x="10559" y="4106"/>
                      </a:cubicBezTo>
                      <a:cubicBezTo>
                        <a:pt x="11123" y="4106"/>
                        <a:pt x="11590" y="3639"/>
                        <a:pt x="11590" y="3076"/>
                      </a:cubicBezTo>
                      <a:cubicBezTo>
                        <a:pt x="11590" y="2513"/>
                        <a:pt x="11123" y="2045"/>
                        <a:pt x="10559" y="2045"/>
                      </a:cubicBezTo>
                      <a:cubicBezTo>
                        <a:pt x="11123" y="2045"/>
                        <a:pt x="11590" y="1572"/>
                        <a:pt x="11590" y="1009"/>
                      </a:cubicBezTo>
                      <a:cubicBezTo>
                        <a:pt x="11590" y="446"/>
                        <a:pt x="11123" y="1"/>
                        <a:pt x="10559" y="1"/>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11">
    <p:spTree>
      <p:nvGrpSpPr>
        <p:cNvPr id="168" name="Shape 168"/>
        <p:cNvGrpSpPr/>
        <p:nvPr/>
      </p:nvGrpSpPr>
      <p:grpSpPr>
        <a:xfrm>
          <a:off x="0" y="0"/>
          <a:ext cx="0" cy="0"/>
          <a:chOff x="0" y="0"/>
          <a:chExt cx="0" cy="0"/>
        </a:xfrm>
      </p:grpSpPr>
      <p:pic>
        <p:nvPicPr>
          <p:cNvPr id="169" name="Google Shape;169;p18"/>
          <p:cNvPicPr preferRelativeResize="0"/>
          <p:nvPr/>
        </p:nvPicPr>
        <p:blipFill>
          <a:blip r:embed="rId2">
            <a:alphaModFix/>
          </a:blip>
          <a:stretch>
            <a:fillRect/>
          </a:stretch>
        </p:blipFill>
        <p:spPr>
          <a:xfrm flipH="1">
            <a:off x="0" y="0"/>
            <a:ext cx="9144003" cy="5143501"/>
          </a:xfrm>
          <a:prstGeom prst="rect">
            <a:avLst/>
          </a:prstGeom>
          <a:noFill/>
          <a:ln>
            <a:noFill/>
          </a:ln>
        </p:spPr>
      </p:pic>
      <p:sp>
        <p:nvSpPr>
          <p:cNvPr id="170" name="Google Shape;170;p18"/>
          <p:cNvSpPr txBox="1"/>
          <p:nvPr>
            <p:ph type="title"/>
          </p:nvPr>
        </p:nvSpPr>
        <p:spPr>
          <a:xfrm>
            <a:off x="720000" y="445025"/>
            <a:ext cx="77109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171" name="Google Shape;171;p18"/>
          <p:cNvSpPr txBox="1"/>
          <p:nvPr>
            <p:ph idx="1" type="subTitle"/>
          </p:nvPr>
        </p:nvSpPr>
        <p:spPr>
          <a:xfrm>
            <a:off x="720000" y="988550"/>
            <a:ext cx="7673700" cy="1047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600"/>
              <a:buFont typeface="Nunito Light"/>
              <a:buChar char="●"/>
              <a:defRPr/>
            </a:lvl1pPr>
            <a:lvl2pPr lvl="1" rtl="0" algn="ctr">
              <a:lnSpc>
                <a:spcPct val="100000"/>
              </a:lnSpc>
              <a:spcBef>
                <a:spcPts val="0"/>
              </a:spcBef>
              <a:spcAft>
                <a:spcPts val="0"/>
              </a:spcAft>
              <a:buClr>
                <a:srgbClr val="E76A28"/>
              </a:buClr>
              <a:buSzPts val="1600"/>
              <a:buFont typeface="Nunito Light"/>
              <a:buChar char="○"/>
              <a:defRPr/>
            </a:lvl2pPr>
            <a:lvl3pPr lvl="2" rtl="0" algn="ctr">
              <a:lnSpc>
                <a:spcPct val="100000"/>
              </a:lnSpc>
              <a:spcBef>
                <a:spcPts val="1600"/>
              </a:spcBef>
              <a:spcAft>
                <a:spcPts val="0"/>
              </a:spcAft>
              <a:buClr>
                <a:srgbClr val="E76A28"/>
              </a:buClr>
              <a:buSzPts val="1500"/>
              <a:buFont typeface="Nunito Light"/>
              <a:buChar char="■"/>
              <a:defRPr/>
            </a:lvl3pPr>
            <a:lvl4pPr lvl="3" rtl="0" algn="ctr">
              <a:lnSpc>
                <a:spcPct val="100000"/>
              </a:lnSpc>
              <a:spcBef>
                <a:spcPts val="1600"/>
              </a:spcBef>
              <a:spcAft>
                <a:spcPts val="0"/>
              </a:spcAft>
              <a:buClr>
                <a:srgbClr val="E76A28"/>
              </a:buClr>
              <a:buSzPts val="1500"/>
              <a:buFont typeface="Nunito Light"/>
              <a:buChar char="●"/>
              <a:defRPr/>
            </a:lvl4pPr>
            <a:lvl5pPr lvl="4" rtl="0" algn="ctr">
              <a:lnSpc>
                <a:spcPct val="100000"/>
              </a:lnSpc>
              <a:spcBef>
                <a:spcPts val="1600"/>
              </a:spcBef>
              <a:spcAft>
                <a:spcPts val="0"/>
              </a:spcAft>
              <a:buClr>
                <a:srgbClr val="E76A28"/>
              </a:buClr>
              <a:buSzPts val="1400"/>
              <a:buFont typeface="Nunito Light"/>
              <a:buChar char="○"/>
              <a:defRPr/>
            </a:lvl5pPr>
            <a:lvl6pPr lvl="5" rtl="0" algn="ctr">
              <a:lnSpc>
                <a:spcPct val="100000"/>
              </a:lnSpc>
              <a:spcBef>
                <a:spcPts val="1600"/>
              </a:spcBef>
              <a:spcAft>
                <a:spcPts val="0"/>
              </a:spcAft>
              <a:buClr>
                <a:srgbClr val="999999"/>
              </a:buClr>
              <a:buSzPts val="1400"/>
              <a:buFont typeface="Nunito Light"/>
              <a:buChar char="■"/>
              <a:defRPr/>
            </a:lvl6pPr>
            <a:lvl7pPr lvl="6" rtl="0" algn="ctr">
              <a:lnSpc>
                <a:spcPct val="100000"/>
              </a:lnSpc>
              <a:spcBef>
                <a:spcPts val="1600"/>
              </a:spcBef>
              <a:spcAft>
                <a:spcPts val="0"/>
              </a:spcAft>
              <a:buClr>
                <a:srgbClr val="999999"/>
              </a:buClr>
              <a:buSzPts val="1300"/>
              <a:buFont typeface="Nunito Light"/>
              <a:buChar char="●"/>
              <a:defRPr/>
            </a:lvl7pPr>
            <a:lvl8pPr lvl="7" rtl="0" algn="ctr">
              <a:lnSpc>
                <a:spcPct val="100000"/>
              </a:lnSpc>
              <a:spcBef>
                <a:spcPts val="1600"/>
              </a:spcBef>
              <a:spcAft>
                <a:spcPts val="0"/>
              </a:spcAft>
              <a:buClr>
                <a:srgbClr val="999999"/>
              </a:buClr>
              <a:buSzPts val="1300"/>
              <a:buFont typeface="Nunito Light"/>
              <a:buChar char="○"/>
              <a:defRPr/>
            </a:lvl8pPr>
            <a:lvl9pPr lvl="8" rtl="0" algn="ctr">
              <a:lnSpc>
                <a:spcPct val="100000"/>
              </a:lnSpc>
              <a:spcBef>
                <a:spcPts val="1600"/>
              </a:spcBef>
              <a:spcAft>
                <a:spcPts val="1600"/>
              </a:spcAft>
              <a:buClr>
                <a:srgbClr val="999999"/>
              </a:buClr>
              <a:buSzPts val="1400"/>
              <a:buFont typeface="Nunito Light"/>
              <a:buChar char="■"/>
              <a:defRPr/>
            </a:lvl9pPr>
          </a:lstStyle>
          <a:p/>
        </p:txBody>
      </p:sp>
      <p:grpSp>
        <p:nvGrpSpPr>
          <p:cNvPr id="172" name="Google Shape;172;p18"/>
          <p:cNvGrpSpPr/>
          <p:nvPr/>
        </p:nvGrpSpPr>
        <p:grpSpPr>
          <a:xfrm>
            <a:off x="7787989" y="-2375325"/>
            <a:ext cx="2016533" cy="4300425"/>
            <a:chOff x="7787989" y="-2375325"/>
            <a:chExt cx="2016533" cy="4300425"/>
          </a:xfrm>
        </p:grpSpPr>
        <p:sp>
          <p:nvSpPr>
            <p:cNvPr id="173" name="Google Shape;173;p18"/>
            <p:cNvSpPr/>
            <p:nvPr/>
          </p:nvSpPr>
          <p:spPr>
            <a:xfrm rot="10800000">
              <a:off x="8933724" y="369776"/>
              <a:ext cx="565480" cy="1555324"/>
            </a:xfrm>
            <a:custGeom>
              <a:rect b="b" l="l" r="r" t="t"/>
              <a:pathLst>
                <a:path extrusionOk="0" h="20387" w="7412">
                  <a:moveTo>
                    <a:pt x="1431" y="0"/>
                  </a:moveTo>
                  <a:lnTo>
                    <a:pt x="1431" y="7181"/>
                  </a:lnTo>
                  <a:cubicBezTo>
                    <a:pt x="1431" y="7811"/>
                    <a:pt x="1949" y="8330"/>
                    <a:pt x="2580" y="8330"/>
                  </a:cubicBezTo>
                  <a:lnTo>
                    <a:pt x="6286" y="8330"/>
                  </a:lnTo>
                  <a:cubicBezTo>
                    <a:pt x="6804" y="8330"/>
                    <a:pt x="7226" y="8752"/>
                    <a:pt x="7226" y="9264"/>
                  </a:cubicBezTo>
                  <a:lnTo>
                    <a:pt x="7203" y="13161"/>
                  </a:lnTo>
                  <a:cubicBezTo>
                    <a:pt x="7203" y="13398"/>
                    <a:pt x="7108" y="13629"/>
                    <a:pt x="6944" y="13820"/>
                  </a:cubicBezTo>
                  <a:cubicBezTo>
                    <a:pt x="6759" y="14006"/>
                    <a:pt x="6522" y="14102"/>
                    <a:pt x="6263" y="14102"/>
                  </a:cubicBezTo>
                  <a:lnTo>
                    <a:pt x="1150" y="14102"/>
                  </a:lnTo>
                  <a:cubicBezTo>
                    <a:pt x="845" y="14102"/>
                    <a:pt x="541" y="14220"/>
                    <a:pt x="327" y="14428"/>
                  </a:cubicBezTo>
                  <a:cubicBezTo>
                    <a:pt x="119" y="14642"/>
                    <a:pt x="1" y="14924"/>
                    <a:pt x="1" y="15228"/>
                  </a:cubicBezTo>
                  <a:lnTo>
                    <a:pt x="1" y="20387"/>
                  </a:lnTo>
                  <a:lnTo>
                    <a:pt x="187" y="20387"/>
                  </a:lnTo>
                  <a:lnTo>
                    <a:pt x="209" y="15228"/>
                  </a:lnTo>
                  <a:cubicBezTo>
                    <a:pt x="209" y="14992"/>
                    <a:pt x="305" y="14755"/>
                    <a:pt x="468" y="14569"/>
                  </a:cubicBezTo>
                  <a:cubicBezTo>
                    <a:pt x="654" y="14406"/>
                    <a:pt x="891" y="14288"/>
                    <a:pt x="1150" y="14288"/>
                  </a:cubicBezTo>
                  <a:lnTo>
                    <a:pt x="6263" y="14310"/>
                  </a:lnTo>
                  <a:cubicBezTo>
                    <a:pt x="6567" y="14310"/>
                    <a:pt x="6877" y="14192"/>
                    <a:pt x="7085" y="13961"/>
                  </a:cubicBezTo>
                  <a:cubicBezTo>
                    <a:pt x="7299" y="13747"/>
                    <a:pt x="7412" y="13465"/>
                    <a:pt x="7412" y="13161"/>
                  </a:cubicBezTo>
                  <a:lnTo>
                    <a:pt x="7412" y="9264"/>
                  </a:lnTo>
                  <a:cubicBezTo>
                    <a:pt x="7412" y="8634"/>
                    <a:pt x="6922" y="8116"/>
                    <a:pt x="6286" y="8116"/>
                  </a:cubicBezTo>
                  <a:lnTo>
                    <a:pt x="2580" y="8116"/>
                  </a:lnTo>
                  <a:cubicBezTo>
                    <a:pt x="2062" y="8116"/>
                    <a:pt x="1640" y="7693"/>
                    <a:pt x="1640" y="7181"/>
                  </a:cubicBezTo>
                  <a:lnTo>
                    <a:pt x="1640" y="0"/>
                  </a:ln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4" name="Google Shape;174;p18"/>
            <p:cNvGrpSpPr/>
            <p:nvPr/>
          </p:nvGrpSpPr>
          <p:grpSpPr>
            <a:xfrm rot="-5400000">
              <a:off x="6984826" y="-1572161"/>
              <a:ext cx="3622861" cy="2016533"/>
              <a:chOff x="2437807" y="3754261"/>
              <a:chExt cx="5207505" cy="2898568"/>
            </a:xfrm>
          </p:grpSpPr>
          <p:sp>
            <p:nvSpPr>
              <p:cNvPr id="175" name="Google Shape;175;p18"/>
              <p:cNvSpPr/>
              <p:nvPr/>
            </p:nvSpPr>
            <p:spPr>
              <a:xfrm rot="10800000">
                <a:off x="2885678" y="3754261"/>
                <a:ext cx="4759634" cy="2898568"/>
              </a:xfrm>
              <a:custGeom>
                <a:rect b="b" l="l" r="r" t="t"/>
                <a:pathLst>
                  <a:path extrusionOk="0" h="33953" w="55753">
                    <a:moveTo>
                      <a:pt x="1" y="0"/>
                    </a:moveTo>
                    <a:lnTo>
                      <a:pt x="1" y="14124"/>
                    </a:lnTo>
                    <a:cubicBezTo>
                      <a:pt x="1" y="14434"/>
                      <a:pt x="119" y="14715"/>
                      <a:pt x="355" y="14924"/>
                    </a:cubicBezTo>
                    <a:cubicBezTo>
                      <a:pt x="564" y="15138"/>
                      <a:pt x="845" y="15278"/>
                      <a:pt x="1149" y="15278"/>
                    </a:cubicBezTo>
                    <a:lnTo>
                      <a:pt x="6995" y="15278"/>
                    </a:lnTo>
                    <a:cubicBezTo>
                      <a:pt x="7254" y="15278"/>
                      <a:pt x="7485" y="15369"/>
                      <a:pt x="7648" y="15560"/>
                    </a:cubicBezTo>
                    <a:cubicBezTo>
                      <a:pt x="7840" y="15723"/>
                      <a:pt x="7930" y="15954"/>
                      <a:pt x="7930" y="16213"/>
                    </a:cubicBezTo>
                    <a:lnTo>
                      <a:pt x="7930" y="23348"/>
                    </a:lnTo>
                    <a:cubicBezTo>
                      <a:pt x="7930" y="23653"/>
                      <a:pt x="8048" y="23934"/>
                      <a:pt x="8262" y="24148"/>
                    </a:cubicBezTo>
                    <a:cubicBezTo>
                      <a:pt x="8470" y="24379"/>
                      <a:pt x="8775" y="24497"/>
                      <a:pt x="9084" y="24497"/>
                    </a:cubicBezTo>
                    <a:lnTo>
                      <a:pt x="13116" y="24497"/>
                    </a:lnTo>
                    <a:cubicBezTo>
                      <a:pt x="13375" y="24497"/>
                      <a:pt x="13612" y="24593"/>
                      <a:pt x="13798" y="24779"/>
                    </a:cubicBezTo>
                    <a:cubicBezTo>
                      <a:pt x="13961" y="24942"/>
                      <a:pt x="14057" y="25179"/>
                      <a:pt x="14057" y="25438"/>
                    </a:cubicBezTo>
                    <a:lnTo>
                      <a:pt x="14057" y="32781"/>
                    </a:lnTo>
                    <a:cubicBezTo>
                      <a:pt x="14057" y="33108"/>
                      <a:pt x="14198" y="33389"/>
                      <a:pt x="14384" y="33603"/>
                    </a:cubicBezTo>
                    <a:cubicBezTo>
                      <a:pt x="14598" y="33812"/>
                      <a:pt x="14879" y="33930"/>
                      <a:pt x="15206" y="33930"/>
                    </a:cubicBezTo>
                    <a:lnTo>
                      <a:pt x="24639" y="33953"/>
                    </a:lnTo>
                    <a:cubicBezTo>
                      <a:pt x="25275" y="33953"/>
                      <a:pt x="25787" y="33440"/>
                      <a:pt x="25787" y="32804"/>
                    </a:cubicBezTo>
                    <a:lnTo>
                      <a:pt x="25787" y="23889"/>
                    </a:lnTo>
                    <a:cubicBezTo>
                      <a:pt x="25787" y="23653"/>
                      <a:pt x="25906" y="23416"/>
                      <a:pt x="26069" y="23230"/>
                    </a:cubicBezTo>
                    <a:cubicBezTo>
                      <a:pt x="26260" y="23067"/>
                      <a:pt x="26491" y="22949"/>
                      <a:pt x="26728" y="22949"/>
                    </a:cubicBezTo>
                    <a:lnTo>
                      <a:pt x="55753" y="22971"/>
                    </a:lnTo>
                    <a:lnTo>
                      <a:pt x="55753" y="22785"/>
                    </a:lnTo>
                    <a:lnTo>
                      <a:pt x="26728" y="22740"/>
                    </a:lnTo>
                    <a:cubicBezTo>
                      <a:pt x="26424" y="22740"/>
                      <a:pt x="26142" y="22881"/>
                      <a:pt x="25928" y="23089"/>
                    </a:cubicBezTo>
                    <a:cubicBezTo>
                      <a:pt x="25720" y="23303"/>
                      <a:pt x="25602" y="23585"/>
                      <a:pt x="25602" y="23889"/>
                    </a:cubicBezTo>
                    <a:lnTo>
                      <a:pt x="25579" y="32804"/>
                    </a:lnTo>
                    <a:cubicBezTo>
                      <a:pt x="25579" y="33322"/>
                      <a:pt x="25157" y="33744"/>
                      <a:pt x="24639" y="33744"/>
                    </a:cubicBezTo>
                    <a:lnTo>
                      <a:pt x="15206" y="33722"/>
                    </a:lnTo>
                    <a:cubicBezTo>
                      <a:pt x="14688" y="33722"/>
                      <a:pt x="14265" y="33299"/>
                      <a:pt x="14265" y="32781"/>
                    </a:cubicBezTo>
                    <a:lnTo>
                      <a:pt x="14265" y="25438"/>
                    </a:lnTo>
                    <a:cubicBezTo>
                      <a:pt x="14265" y="25134"/>
                      <a:pt x="14153" y="24852"/>
                      <a:pt x="13939" y="24616"/>
                    </a:cubicBezTo>
                    <a:cubicBezTo>
                      <a:pt x="13730" y="24402"/>
                      <a:pt x="13421" y="24289"/>
                      <a:pt x="13116" y="24289"/>
                    </a:cubicBezTo>
                    <a:lnTo>
                      <a:pt x="9084" y="24289"/>
                    </a:lnTo>
                    <a:cubicBezTo>
                      <a:pt x="8825" y="24289"/>
                      <a:pt x="8589" y="24193"/>
                      <a:pt x="8403" y="24007"/>
                    </a:cubicBezTo>
                    <a:cubicBezTo>
                      <a:pt x="8240" y="23816"/>
                      <a:pt x="8144" y="23585"/>
                      <a:pt x="8144" y="23348"/>
                    </a:cubicBezTo>
                    <a:lnTo>
                      <a:pt x="8144" y="16213"/>
                    </a:lnTo>
                    <a:cubicBezTo>
                      <a:pt x="8144" y="15909"/>
                      <a:pt x="8026" y="15628"/>
                      <a:pt x="7817" y="15391"/>
                    </a:cubicBezTo>
                    <a:cubicBezTo>
                      <a:pt x="7581" y="15183"/>
                      <a:pt x="7299" y="15064"/>
                      <a:pt x="6995" y="15064"/>
                    </a:cubicBezTo>
                    <a:lnTo>
                      <a:pt x="1149" y="15064"/>
                    </a:lnTo>
                    <a:cubicBezTo>
                      <a:pt x="919" y="15064"/>
                      <a:pt x="682" y="14946"/>
                      <a:pt x="496" y="14783"/>
                    </a:cubicBezTo>
                    <a:cubicBezTo>
                      <a:pt x="305" y="14597"/>
                      <a:pt x="215" y="14361"/>
                      <a:pt x="215" y="14124"/>
                    </a:cubicBezTo>
                    <a:lnTo>
                      <a:pt x="215"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6" name="Google Shape;176;p18"/>
              <p:cNvGrpSpPr/>
              <p:nvPr/>
            </p:nvGrpSpPr>
            <p:grpSpPr>
              <a:xfrm rot="-5400000">
                <a:off x="2519001" y="4465057"/>
                <a:ext cx="308472" cy="470862"/>
                <a:chOff x="7264975" y="729575"/>
                <a:chExt cx="324400" cy="495175"/>
              </a:xfrm>
            </p:grpSpPr>
            <p:sp>
              <p:nvSpPr>
                <p:cNvPr id="177" name="Google Shape;177;p18"/>
                <p:cNvSpPr/>
                <p:nvPr/>
              </p:nvSpPr>
              <p:spPr>
                <a:xfrm>
                  <a:off x="7475575" y="729575"/>
                  <a:ext cx="32275" cy="257525"/>
                </a:xfrm>
                <a:custGeom>
                  <a:rect b="b" l="l" r="r" t="t"/>
                  <a:pathLst>
                    <a:path extrusionOk="0" h="10301" w="1291">
                      <a:moveTo>
                        <a:pt x="541" y="1"/>
                      </a:moveTo>
                      <a:cubicBezTo>
                        <a:pt x="164" y="1"/>
                        <a:pt x="1" y="119"/>
                        <a:pt x="1" y="496"/>
                      </a:cubicBezTo>
                      <a:lnTo>
                        <a:pt x="1" y="9811"/>
                      </a:lnTo>
                      <a:cubicBezTo>
                        <a:pt x="1" y="10182"/>
                        <a:pt x="164" y="10301"/>
                        <a:pt x="541" y="10301"/>
                      </a:cubicBezTo>
                      <a:lnTo>
                        <a:pt x="586" y="10301"/>
                      </a:lnTo>
                      <a:cubicBezTo>
                        <a:pt x="964" y="10301"/>
                        <a:pt x="1290" y="10182"/>
                        <a:pt x="1290" y="9811"/>
                      </a:cubicBezTo>
                      <a:lnTo>
                        <a:pt x="1290" y="496"/>
                      </a:lnTo>
                      <a:cubicBezTo>
                        <a:pt x="1290" y="119"/>
                        <a:pt x="964" y="1"/>
                        <a:pt x="586" y="1"/>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8"/>
                <p:cNvSpPr/>
                <p:nvPr/>
              </p:nvSpPr>
              <p:spPr>
                <a:xfrm>
                  <a:off x="7347050" y="729575"/>
                  <a:ext cx="32400" cy="257525"/>
                </a:xfrm>
                <a:custGeom>
                  <a:rect b="b" l="l" r="r" t="t"/>
                  <a:pathLst>
                    <a:path extrusionOk="0" h="10301" w="1296">
                      <a:moveTo>
                        <a:pt x="704" y="1"/>
                      </a:moveTo>
                      <a:cubicBezTo>
                        <a:pt x="332" y="1"/>
                        <a:pt x="0" y="119"/>
                        <a:pt x="0" y="496"/>
                      </a:cubicBezTo>
                      <a:lnTo>
                        <a:pt x="0" y="9811"/>
                      </a:lnTo>
                      <a:cubicBezTo>
                        <a:pt x="0" y="10182"/>
                        <a:pt x="332" y="10301"/>
                        <a:pt x="704" y="10301"/>
                      </a:cubicBezTo>
                      <a:lnTo>
                        <a:pt x="755" y="10301"/>
                      </a:lnTo>
                      <a:cubicBezTo>
                        <a:pt x="1126" y="10301"/>
                        <a:pt x="1295" y="10182"/>
                        <a:pt x="1295" y="9811"/>
                      </a:cubicBezTo>
                      <a:lnTo>
                        <a:pt x="1295" y="496"/>
                      </a:lnTo>
                      <a:cubicBezTo>
                        <a:pt x="1295" y="119"/>
                        <a:pt x="1126" y="1"/>
                        <a:pt x="755" y="1"/>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8"/>
                <p:cNvSpPr/>
                <p:nvPr/>
              </p:nvSpPr>
              <p:spPr>
                <a:xfrm>
                  <a:off x="7264975" y="865725"/>
                  <a:ext cx="324400" cy="359025"/>
                </a:xfrm>
                <a:custGeom>
                  <a:rect b="b" l="l" r="r" t="t"/>
                  <a:pathLst>
                    <a:path extrusionOk="0" h="14361" w="12976">
                      <a:moveTo>
                        <a:pt x="23" y="0"/>
                      </a:moveTo>
                      <a:lnTo>
                        <a:pt x="0" y="1994"/>
                      </a:lnTo>
                      <a:lnTo>
                        <a:pt x="1222" y="1994"/>
                      </a:lnTo>
                      <a:lnTo>
                        <a:pt x="1222" y="6476"/>
                      </a:lnTo>
                      <a:lnTo>
                        <a:pt x="4578" y="10205"/>
                      </a:lnTo>
                      <a:lnTo>
                        <a:pt x="5023" y="14310"/>
                      </a:lnTo>
                      <a:lnTo>
                        <a:pt x="7884" y="14361"/>
                      </a:lnTo>
                      <a:lnTo>
                        <a:pt x="8166" y="10255"/>
                      </a:lnTo>
                      <a:lnTo>
                        <a:pt x="11590" y="6640"/>
                      </a:lnTo>
                      <a:lnTo>
                        <a:pt x="11590" y="2157"/>
                      </a:lnTo>
                      <a:lnTo>
                        <a:pt x="12953" y="2157"/>
                      </a:lnTo>
                      <a:lnTo>
                        <a:pt x="12975"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80" name="Google Shape;180;p18"/>
            <p:cNvSpPr/>
            <p:nvPr/>
          </p:nvSpPr>
          <p:spPr>
            <a:xfrm flipH="1" rot="10800000">
              <a:off x="8236263" y="-156989"/>
              <a:ext cx="1119984" cy="751788"/>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TITLE_AND_TWO_COLUMNS_1">
    <p:spTree>
      <p:nvGrpSpPr>
        <p:cNvPr id="181" name="Shape 181"/>
        <p:cNvGrpSpPr/>
        <p:nvPr/>
      </p:nvGrpSpPr>
      <p:grpSpPr>
        <a:xfrm>
          <a:off x="0" y="0"/>
          <a:ext cx="0" cy="0"/>
          <a:chOff x="0" y="0"/>
          <a:chExt cx="0" cy="0"/>
        </a:xfrm>
      </p:grpSpPr>
      <p:pic>
        <p:nvPicPr>
          <p:cNvPr id="182" name="Google Shape;182;p19"/>
          <p:cNvPicPr preferRelativeResize="0"/>
          <p:nvPr/>
        </p:nvPicPr>
        <p:blipFill>
          <a:blip r:embed="rId2">
            <a:alphaModFix/>
          </a:blip>
          <a:stretch>
            <a:fillRect/>
          </a:stretch>
        </p:blipFill>
        <p:spPr>
          <a:xfrm flipH="1" rot="10800000">
            <a:off x="0" y="0"/>
            <a:ext cx="9144003" cy="5143501"/>
          </a:xfrm>
          <a:prstGeom prst="rect">
            <a:avLst/>
          </a:prstGeom>
          <a:noFill/>
          <a:ln>
            <a:noFill/>
          </a:ln>
        </p:spPr>
      </p:pic>
      <p:sp>
        <p:nvSpPr>
          <p:cNvPr id="183" name="Google Shape;183;p19"/>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184" name="Google Shape;184;p19"/>
          <p:cNvSpPr txBox="1"/>
          <p:nvPr>
            <p:ph idx="1" type="subTitle"/>
          </p:nvPr>
        </p:nvSpPr>
        <p:spPr>
          <a:xfrm>
            <a:off x="4923247" y="2752222"/>
            <a:ext cx="2505600" cy="1010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b="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85" name="Google Shape;185;p19"/>
          <p:cNvSpPr txBox="1"/>
          <p:nvPr>
            <p:ph idx="2" type="subTitle"/>
          </p:nvPr>
        </p:nvSpPr>
        <p:spPr>
          <a:xfrm>
            <a:off x="1715375" y="2752222"/>
            <a:ext cx="2505600" cy="1010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b="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86" name="Google Shape;186;p19"/>
          <p:cNvSpPr txBox="1"/>
          <p:nvPr>
            <p:ph idx="3" type="subTitle"/>
          </p:nvPr>
        </p:nvSpPr>
        <p:spPr>
          <a:xfrm>
            <a:off x="1715375" y="2351300"/>
            <a:ext cx="2505600" cy="4722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87" name="Google Shape;187;p19"/>
          <p:cNvSpPr txBox="1"/>
          <p:nvPr>
            <p:ph idx="4" type="subTitle"/>
          </p:nvPr>
        </p:nvSpPr>
        <p:spPr>
          <a:xfrm>
            <a:off x="4923250" y="2351300"/>
            <a:ext cx="2505600" cy="4722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grpSp>
        <p:nvGrpSpPr>
          <p:cNvPr id="188" name="Google Shape;188;p19"/>
          <p:cNvGrpSpPr/>
          <p:nvPr/>
        </p:nvGrpSpPr>
        <p:grpSpPr>
          <a:xfrm>
            <a:off x="7947364" y="-2478900"/>
            <a:ext cx="2016533" cy="4253775"/>
            <a:chOff x="7947364" y="-2478900"/>
            <a:chExt cx="2016533" cy="4253775"/>
          </a:xfrm>
        </p:grpSpPr>
        <p:sp>
          <p:nvSpPr>
            <p:cNvPr id="189" name="Google Shape;189;p19"/>
            <p:cNvSpPr/>
            <p:nvPr/>
          </p:nvSpPr>
          <p:spPr>
            <a:xfrm rot="10800000">
              <a:off x="8872099" y="219551"/>
              <a:ext cx="565480" cy="1555324"/>
            </a:xfrm>
            <a:custGeom>
              <a:rect b="b" l="l" r="r" t="t"/>
              <a:pathLst>
                <a:path extrusionOk="0" h="20387" w="7412">
                  <a:moveTo>
                    <a:pt x="1431" y="0"/>
                  </a:moveTo>
                  <a:lnTo>
                    <a:pt x="1431" y="7181"/>
                  </a:lnTo>
                  <a:cubicBezTo>
                    <a:pt x="1431" y="7811"/>
                    <a:pt x="1949" y="8330"/>
                    <a:pt x="2580" y="8330"/>
                  </a:cubicBezTo>
                  <a:lnTo>
                    <a:pt x="6286" y="8330"/>
                  </a:lnTo>
                  <a:cubicBezTo>
                    <a:pt x="6804" y="8330"/>
                    <a:pt x="7226" y="8752"/>
                    <a:pt x="7226" y="9264"/>
                  </a:cubicBezTo>
                  <a:lnTo>
                    <a:pt x="7203" y="13161"/>
                  </a:lnTo>
                  <a:cubicBezTo>
                    <a:pt x="7203" y="13398"/>
                    <a:pt x="7108" y="13629"/>
                    <a:pt x="6944" y="13820"/>
                  </a:cubicBezTo>
                  <a:cubicBezTo>
                    <a:pt x="6759" y="14006"/>
                    <a:pt x="6522" y="14102"/>
                    <a:pt x="6263" y="14102"/>
                  </a:cubicBezTo>
                  <a:lnTo>
                    <a:pt x="1150" y="14102"/>
                  </a:lnTo>
                  <a:cubicBezTo>
                    <a:pt x="845" y="14102"/>
                    <a:pt x="541" y="14220"/>
                    <a:pt x="327" y="14428"/>
                  </a:cubicBezTo>
                  <a:cubicBezTo>
                    <a:pt x="119" y="14642"/>
                    <a:pt x="1" y="14924"/>
                    <a:pt x="1" y="15228"/>
                  </a:cubicBezTo>
                  <a:lnTo>
                    <a:pt x="1" y="20387"/>
                  </a:lnTo>
                  <a:lnTo>
                    <a:pt x="187" y="20387"/>
                  </a:lnTo>
                  <a:lnTo>
                    <a:pt x="209" y="15228"/>
                  </a:lnTo>
                  <a:cubicBezTo>
                    <a:pt x="209" y="14992"/>
                    <a:pt x="305" y="14755"/>
                    <a:pt x="468" y="14569"/>
                  </a:cubicBezTo>
                  <a:cubicBezTo>
                    <a:pt x="654" y="14406"/>
                    <a:pt x="891" y="14288"/>
                    <a:pt x="1150" y="14288"/>
                  </a:cubicBezTo>
                  <a:lnTo>
                    <a:pt x="6263" y="14310"/>
                  </a:lnTo>
                  <a:cubicBezTo>
                    <a:pt x="6567" y="14310"/>
                    <a:pt x="6877" y="14192"/>
                    <a:pt x="7085" y="13961"/>
                  </a:cubicBezTo>
                  <a:cubicBezTo>
                    <a:pt x="7299" y="13747"/>
                    <a:pt x="7412" y="13465"/>
                    <a:pt x="7412" y="13161"/>
                  </a:cubicBezTo>
                  <a:lnTo>
                    <a:pt x="7412" y="9264"/>
                  </a:lnTo>
                  <a:cubicBezTo>
                    <a:pt x="7412" y="8634"/>
                    <a:pt x="6922" y="8116"/>
                    <a:pt x="6286" y="8116"/>
                  </a:cubicBezTo>
                  <a:lnTo>
                    <a:pt x="2580" y="8116"/>
                  </a:lnTo>
                  <a:cubicBezTo>
                    <a:pt x="2062" y="8116"/>
                    <a:pt x="1640" y="7693"/>
                    <a:pt x="1640" y="7181"/>
                  </a:cubicBezTo>
                  <a:lnTo>
                    <a:pt x="1640" y="0"/>
                  </a:ln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0" name="Google Shape;190;p19"/>
            <p:cNvGrpSpPr/>
            <p:nvPr/>
          </p:nvGrpSpPr>
          <p:grpSpPr>
            <a:xfrm rot="-5400000">
              <a:off x="7144201" y="-1675736"/>
              <a:ext cx="3622861" cy="2016533"/>
              <a:chOff x="2437807" y="3754261"/>
              <a:chExt cx="5207505" cy="2898568"/>
            </a:xfrm>
          </p:grpSpPr>
          <p:sp>
            <p:nvSpPr>
              <p:cNvPr id="191" name="Google Shape;191;p19"/>
              <p:cNvSpPr/>
              <p:nvPr/>
            </p:nvSpPr>
            <p:spPr>
              <a:xfrm rot="10800000">
                <a:off x="2885678" y="3754261"/>
                <a:ext cx="4759634" cy="2898568"/>
              </a:xfrm>
              <a:custGeom>
                <a:rect b="b" l="l" r="r" t="t"/>
                <a:pathLst>
                  <a:path extrusionOk="0" h="33953" w="55753">
                    <a:moveTo>
                      <a:pt x="1" y="0"/>
                    </a:moveTo>
                    <a:lnTo>
                      <a:pt x="1" y="14124"/>
                    </a:lnTo>
                    <a:cubicBezTo>
                      <a:pt x="1" y="14434"/>
                      <a:pt x="119" y="14715"/>
                      <a:pt x="355" y="14924"/>
                    </a:cubicBezTo>
                    <a:cubicBezTo>
                      <a:pt x="564" y="15138"/>
                      <a:pt x="845" y="15278"/>
                      <a:pt x="1149" y="15278"/>
                    </a:cubicBezTo>
                    <a:lnTo>
                      <a:pt x="6995" y="15278"/>
                    </a:lnTo>
                    <a:cubicBezTo>
                      <a:pt x="7254" y="15278"/>
                      <a:pt x="7485" y="15369"/>
                      <a:pt x="7648" y="15560"/>
                    </a:cubicBezTo>
                    <a:cubicBezTo>
                      <a:pt x="7840" y="15723"/>
                      <a:pt x="7930" y="15954"/>
                      <a:pt x="7930" y="16213"/>
                    </a:cubicBezTo>
                    <a:lnTo>
                      <a:pt x="7930" y="23348"/>
                    </a:lnTo>
                    <a:cubicBezTo>
                      <a:pt x="7930" y="23653"/>
                      <a:pt x="8048" y="23934"/>
                      <a:pt x="8262" y="24148"/>
                    </a:cubicBezTo>
                    <a:cubicBezTo>
                      <a:pt x="8470" y="24379"/>
                      <a:pt x="8775" y="24497"/>
                      <a:pt x="9084" y="24497"/>
                    </a:cubicBezTo>
                    <a:lnTo>
                      <a:pt x="13116" y="24497"/>
                    </a:lnTo>
                    <a:cubicBezTo>
                      <a:pt x="13375" y="24497"/>
                      <a:pt x="13612" y="24593"/>
                      <a:pt x="13798" y="24779"/>
                    </a:cubicBezTo>
                    <a:cubicBezTo>
                      <a:pt x="13961" y="24942"/>
                      <a:pt x="14057" y="25179"/>
                      <a:pt x="14057" y="25438"/>
                    </a:cubicBezTo>
                    <a:lnTo>
                      <a:pt x="14057" y="32781"/>
                    </a:lnTo>
                    <a:cubicBezTo>
                      <a:pt x="14057" y="33108"/>
                      <a:pt x="14198" y="33389"/>
                      <a:pt x="14384" y="33603"/>
                    </a:cubicBezTo>
                    <a:cubicBezTo>
                      <a:pt x="14598" y="33812"/>
                      <a:pt x="14879" y="33930"/>
                      <a:pt x="15206" y="33930"/>
                    </a:cubicBezTo>
                    <a:lnTo>
                      <a:pt x="24639" y="33953"/>
                    </a:lnTo>
                    <a:cubicBezTo>
                      <a:pt x="25275" y="33953"/>
                      <a:pt x="25787" y="33440"/>
                      <a:pt x="25787" y="32804"/>
                    </a:cubicBezTo>
                    <a:lnTo>
                      <a:pt x="25787" y="23889"/>
                    </a:lnTo>
                    <a:cubicBezTo>
                      <a:pt x="25787" y="23653"/>
                      <a:pt x="25906" y="23416"/>
                      <a:pt x="26069" y="23230"/>
                    </a:cubicBezTo>
                    <a:cubicBezTo>
                      <a:pt x="26260" y="23067"/>
                      <a:pt x="26491" y="22949"/>
                      <a:pt x="26728" y="22949"/>
                    </a:cubicBezTo>
                    <a:lnTo>
                      <a:pt x="55753" y="22971"/>
                    </a:lnTo>
                    <a:lnTo>
                      <a:pt x="55753" y="22785"/>
                    </a:lnTo>
                    <a:lnTo>
                      <a:pt x="26728" y="22740"/>
                    </a:lnTo>
                    <a:cubicBezTo>
                      <a:pt x="26424" y="22740"/>
                      <a:pt x="26142" y="22881"/>
                      <a:pt x="25928" y="23089"/>
                    </a:cubicBezTo>
                    <a:cubicBezTo>
                      <a:pt x="25720" y="23303"/>
                      <a:pt x="25602" y="23585"/>
                      <a:pt x="25602" y="23889"/>
                    </a:cubicBezTo>
                    <a:lnTo>
                      <a:pt x="25579" y="32804"/>
                    </a:lnTo>
                    <a:cubicBezTo>
                      <a:pt x="25579" y="33322"/>
                      <a:pt x="25157" y="33744"/>
                      <a:pt x="24639" y="33744"/>
                    </a:cubicBezTo>
                    <a:lnTo>
                      <a:pt x="15206" y="33722"/>
                    </a:lnTo>
                    <a:cubicBezTo>
                      <a:pt x="14688" y="33722"/>
                      <a:pt x="14265" y="33299"/>
                      <a:pt x="14265" y="32781"/>
                    </a:cubicBezTo>
                    <a:lnTo>
                      <a:pt x="14265" y="25438"/>
                    </a:lnTo>
                    <a:cubicBezTo>
                      <a:pt x="14265" y="25134"/>
                      <a:pt x="14153" y="24852"/>
                      <a:pt x="13939" y="24616"/>
                    </a:cubicBezTo>
                    <a:cubicBezTo>
                      <a:pt x="13730" y="24402"/>
                      <a:pt x="13421" y="24289"/>
                      <a:pt x="13116" y="24289"/>
                    </a:cubicBezTo>
                    <a:lnTo>
                      <a:pt x="9084" y="24289"/>
                    </a:lnTo>
                    <a:cubicBezTo>
                      <a:pt x="8825" y="24289"/>
                      <a:pt x="8589" y="24193"/>
                      <a:pt x="8403" y="24007"/>
                    </a:cubicBezTo>
                    <a:cubicBezTo>
                      <a:pt x="8240" y="23816"/>
                      <a:pt x="8144" y="23585"/>
                      <a:pt x="8144" y="23348"/>
                    </a:cubicBezTo>
                    <a:lnTo>
                      <a:pt x="8144" y="16213"/>
                    </a:lnTo>
                    <a:cubicBezTo>
                      <a:pt x="8144" y="15909"/>
                      <a:pt x="8026" y="15628"/>
                      <a:pt x="7817" y="15391"/>
                    </a:cubicBezTo>
                    <a:cubicBezTo>
                      <a:pt x="7581" y="15183"/>
                      <a:pt x="7299" y="15064"/>
                      <a:pt x="6995" y="15064"/>
                    </a:cubicBezTo>
                    <a:lnTo>
                      <a:pt x="1149" y="15064"/>
                    </a:lnTo>
                    <a:cubicBezTo>
                      <a:pt x="919" y="15064"/>
                      <a:pt x="682" y="14946"/>
                      <a:pt x="496" y="14783"/>
                    </a:cubicBezTo>
                    <a:cubicBezTo>
                      <a:pt x="305" y="14597"/>
                      <a:pt x="215" y="14361"/>
                      <a:pt x="215" y="14124"/>
                    </a:cubicBezTo>
                    <a:lnTo>
                      <a:pt x="215"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2" name="Google Shape;192;p19"/>
              <p:cNvGrpSpPr/>
              <p:nvPr/>
            </p:nvGrpSpPr>
            <p:grpSpPr>
              <a:xfrm rot="-5400000">
                <a:off x="2519001" y="4465057"/>
                <a:ext cx="308472" cy="470862"/>
                <a:chOff x="7264975" y="729575"/>
                <a:chExt cx="324400" cy="495175"/>
              </a:xfrm>
            </p:grpSpPr>
            <p:sp>
              <p:nvSpPr>
                <p:cNvPr id="193" name="Google Shape;193;p19"/>
                <p:cNvSpPr/>
                <p:nvPr/>
              </p:nvSpPr>
              <p:spPr>
                <a:xfrm>
                  <a:off x="7475575" y="729575"/>
                  <a:ext cx="32275" cy="257525"/>
                </a:xfrm>
                <a:custGeom>
                  <a:rect b="b" l="l" r="r" t="t"/>
                  <a:pathLst>
                    <a:path extrusionOk="0" h="10301" w="1291">
                      <a:moveTo>
                        <a:pt x="541" y="1"/>
                      </a:moveTo>
                      <a:cubicBezTo>
                        <a:pt x="164" y="1"/>
                        <a:pt x="1" y="119"/>
                        <a:pt x="1" y="496"/>
                      </a:cubicBezTo>
                      <a:lnTo>
                        <a:pt x="1" y="9811"/>
                      </a:lnTo>
                      <a:cubicBezTo>
                        <a:pt x="1" y="10182"/>
                        <a:pt x="164" y="10301"/>
                        <a:pt x="541" y="10301"/>
                      </a:cubicBezTo>
                      <a:lnTo>
                        <a:pt x="586" y="10301"/>
                      </a:lnTo>
                      <a:cubicBezTo>
                        <a:pt x="964" y="10301"/>
                        <a:pt x="1290" y="10182"/>
                        <a:pt x="1290" y="9811"/>
                      </a:cubicBezTo>
                      <a:lnTo>
                        <a:pt x="1290" y="496"/>
                      </a:lnTo>
                      <a:cubicBezTo>
                        <a:pt x="1290" y="119"/>
                        <a:pt x="964" y="1"/>
                        <a:pt x="586" y="1"/>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9"/>
                <p:cNvSpPr/>
                <p:nvPr/>
              </p:nvSpPr>
              <p:spPr>
                <a:xfrm>
                  <a:off x="7347050" y="729575"/>
                  <a:ext cx="32400" cy="257525"/>
                </a:xfrm>
                <a:custGeom>
                  <a:rect b="b" l="l" r="r" t="t"/>
                  <a:pathLst>
                    <a:path extrusionOk="0" h="10301" w="1296">
                      <a:moveTo>
                        <a:pt x="704" y="1"/>
                      </a:moveTo>
                      <a:cubicBezTo>
                        <a:pt x="332" y="1"/>
                        <a:pt x="0" y="119"/>
                        <a:pt x="0" y="496"/>
                      </a:cubicBezTo>
                      <a:lnTo>
                        <a:pt x="0" y="9811"/>
                      </a:lnTo>
                      <a:cubicBezTo>
                        <a:pt x="0" y="10182"/>
                        <a:pt x="332" y="10301"/>
                        <a:pt x="704" y="10301"/>
                      </a:cubicBezTo>
                      <a:lnTo>
                        <a:pt x="755" y="10301"/>
                      </a:lnTo>
                      <a:cubicBezTo>
                        <a:pt x="1126" y="10301"/>
                        <a:pt x="1295" y="10182"/>
                        <a:pt x="1295" y="9811"/>
                      </a:cubicBezTo>
                      <a:lnTo>
                        <a:pt x="1295" y="496"/>
                      </a:lnTo>
                      <a:cubicBezTo>
                        <a:pt x="1295" y="119"/>
                        <a:pt x="1126" y="1"/>
                        <a:pt x="755" y="1"/>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9"/>
                <p:cNvSpPr/>
                <p:nvPr/>
              </p:nvSpPr>
              <p:spPr>
                <a:xfrm>
                  <a:off x="7264975" y="865725"/>
                  <a:ext cx="324400" cy="359025"/>
                </a:xfrm>
                <a:custGeom>
                  <a:rect b="b" l="l" r="r" t="t"/>
                  <a:pathLst>
                    <a:path extrusionOk="0" h="14361" w="12976">
                      <a:moveTo>
                        <a:pt x="23" y="0"/>
                      </a:moveTo>
                      <a:lnTo>
                        <a:pt x="0" y="1994"/>
                      </a:lnTo>
                      <a:lnTo>
                        <a:pt x="1222" y="1994"/>
                      </a:lnTo>
                      <a:lnTo>
                        <a:pt x="1222" y="6476"/>
                      </a:lnTo>
                      <a:lnTo>
                        <a:pt x="4578" y="10205"/>
                      </a:lnTo>
                      <a:lnTo>
                        <a:pt x="5023" y="14310"/>
                      </a:lnTo>
                      <a:lnTo>
                        <a:pt x="7884" y="14361"/>
                      </a:lnTo>
                      <a:lnTo>
                        <a:pt x="8166" y="10255"/>
                      </a:lnTo>
                      <a:lnTo>
                        <a:pt x="11590" y="6640"/>
                      </a:lnTo>
                      <a:lnTo>
                        <a:pt x="11590" y="2157"/>
                      </a:lnTo>
                      <a:lnTo>
                        <a:pt x="12953" y="2157"/>
                      </a:lnTo>
                      <a:lnTo>
                        <a:pt x="12975"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96" name="Google Shape;196;p19"/>
            <p:cNvSpPr/>
            <p:nvPr/>
          </p:nvSpPr>
          <p:spPr>
            <a:xfrm flipH="1" rot="10800000">
              <a:off x="8024013" y="-212289"/>
              <a:ext cx="1119984" cy="751788"/>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2">
  <p:cSld name="TITLE_AND_TWO_COLUMNS_1_1">
    <p:spTree>
      <p:nvGrpSpPr>
        <p:cNvPr id="197" name="Shape 197"/>
        <p:cNvGrpSpPr/>
        <p:nvPr/>
      </p:nvGrpSpPr>
      <p:grpSpPr>
        <a:xfrm>
          <a:off x="0" y="0"/>
          <a:ext cx="0" cy="0"/>
          <a:chOff x="0" y="0"/>
          <a:chExt cx="0" cy="0"/>
        </a:xfrm>
      </p:grpSpPr>
      <p:pic>
        <p:nvPicPr>
          <p:cNvPr id="198" name="Google Shape;198;p20"/>
          <p:cNvPicPr preferRelativeResize="0"/>
          <p:nvPr/>
        </p:nvPicPr>
        <p:blipFill>
          <a:blip r:embed="rId2">
            <a:alphaModFix/>
          </a:blip>
          <a:stretch>
            <a:fillRect/>
          </a:stretch>
        </p:blipFill>
        <p:spPr>
          <a:xfrm flipH="1">
            <a:off x="0" y="0"/>
            <a:ext cx="9144003" cy="5143501"/>
          </a:xfrm>
          <a:prstGeom prst="rect">
            <a:avLst/>
          </a:prstGeom>
          <a:noFill/>
          <a:ln>
            <a:noFill/>
          </a:ln>
        </p:spPr>
      </p:pic>
      <p:sp>
        <p:nvSpPr>
          <p:cNvPr id="199" name="Google Shape;199;p20"/>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200" name="Google Shape;200;p20"/>
          <p:cNvSpPr txBox="1"/>
          <p:nvPr>
            <p:ph idx="1" type="subTitle"/>
          </p:nvPr>
        </p:nvSpPr>
        <p:spPr>
          <a:xfrm>
            <a:off x="3995464" y="1368875"/>
            <a:ext cx="2947800" cy="2875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b="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1" name="Google Shape;201;p20"/>
          <p:cNvSpPr txBox="1"/>
          <p:nvPr>
            <p:ph idx="2" type="subTitle"/>
          </p:nvPr>
        </p:nvSpPr>
        <p:spPr>
          <a:xfrm>
            <a:off x="720000" y="1368875"/>
            <a:ext cx="2947800" cy="2875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b="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202" name="Google Shape;202;p20"/>
          <p:cNvGrpSpPr/>
          <p:nvPr/>
        </p:nvGrpSpPr>
        <p:grpSpPr>
          <a:xfrm>
            <a:off x="7812449" y="3377392"/>
            <a:ext cx="1381489" cy="2051532"/>
            <a:chOff x="7812449" y="3377392"/>
            <a:chExt cx="1381489" cy="2051532"/>
          </a:xfrm>
        </p:grpSpPr>
        <p:grpSp>
          <p:nvGrpSpPr>
            <p:cNvPr id="203" name="Google Shape;203;p20"/>
            <p:cNvGrpSpPr/>
            <p:nvPr/>
          </p:nvGrpSpPr>
          <p:grpSpPr>
            <a:xfrm>
              <a:off x="8057101" y="3377392"/>
              <a:ext cx="1136837" cy="1853621"/>
              <a:chOff x="8057101" y="3377392"/>
              <a:chExt cx="1136837" cy="1853621"/>
            </a:xfrm>
          </p:grpSpPr>
          <p:sp>
            <p:nvSpPr>
              <p:cNvPr id="204" name="Google Shape;204;p20"/>
              <p:cNvSpPr/>
              <p:nvPr/>
            </p:nvSpPr>
            <p:spPr>
              <a:xfrm>
                <a:off x="8057101" y="4389741"/>
                <a:ext cx="1136837" cy="763070"/>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5" name="Google Shape;205;p20"/>
              <p:cNvGrpSpPr/>
              <p:nvPr/>
            </p:nvGrpSpPr>
            <p:grpSpPr>
              <a:xfrm>
                <a:off x="8616839" y="3377392"/>
                <a:ext cx="466236" cy="1853621"/>
                <a:chOff x="6207608" y="1486993"/>
                <a:chExt cx="477847" cy="1899786"/>
              </a:xfrm>
            </p:grpSpPr>
            <p:sp>
              <p:nvSpPr>
                <p:cNvPr id="206" name="Google Shape;206;p20"/>
                <p:cNvSpPr/>
                <p:nvPr/>
              </p:nvSpPr>
              <p:spPr>
                <a:xfrm>
                  <a:off x="6306342" y="2054126"/>
                  <a:ext cx="379113" cy="1332652"/>
                </a:xfrm>
                <a:custGeom>
                  <a:rect b="b" l="l" r="r" t="t"/>
                  <a:pathLst>
                    <a:path extrusionOk="0" h="21186" w="6027">
                      <a:moveTo>
                        <a:pt x="23" y="0"/>
                      </a:moveTo>
                      <a:lnTo>
                        <a:pt x="1" y="15183"/>
                      </a:lnTo>
                      <a:cubicBezTo>
                        <a:pt x="1" y="15813"/>
                        <a:pt x="513" y="16331"/>
                        <a:pt x="1150" y="16331"/>
                      </a:cubicBezTo>
                      <a:lnTo>
                        <a:pt x="4878" y="16331"/>
                      </a:lnTo>
                      <a:cubicBezTo>
                        <a:pt x="5396" y="16331"/>
                        <a:pt x="5818" y="16754"/>
                        <a:pt x="5818" y="17266"/>
                      </a:cubicBezTo>
                      <a:lnTo>
                        <a:pt x="5818" y="21186"/>
                      </a:lnTo>
                      <a:lnTo>
                        <a:pt x="6027" y="21186"/>
                      </a:lnTo>
                      <a:lnTo>
                        <a:pt x="6027" y="17266"/>
                      </a:lnTo>
                      <a:cubicBezTo>
                        <a:pt x="6027" y="16636"/>
                        <a:pt x="5514" y="16117"/>
                        <a:pt x="4878" y="16117"/>
                      </a:cubicBezTo>
                      <a:lnTo>
                        <a:pt x="1150" y="16117"/>
                      </a:lnTo>
                      <a:cubicBezTo>
                        <a:pt x="632" y="16117"/>
                        <a:pt x="209" y="15695"/>
                        <a:pt x="209" y="15183"/>
                      </a:cubicBezTo>
                      <a:lnTo>
                        <a:pt x="232" y="0"/>
                      </a:ln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7" name="Google Shape;207;p20"/>
                <p:cNvGrpSpPr/>
                <p:nvPr/>
              </p:nvGrpSpPr>
              <p:grpSpPr>
                <a:xfrm>
                  <a:off x="6207608" y="1486993"/>
                  <a:ext cx="225329" cy="597100"/>
                  <a:chOff x="748475" y="3987300"/>
                  <a:chExt cx="289775" cy="767875"/>
                </a:xfrm>
              </p:grpSpPr>
              <p:sp>
                <p:nvSpPr>
                  <p:cNvPr id="208" name="Google Shape;208;p20"/>
                  <p:cNvSpPr/>
                  <p:nvPr/>
                </p:nvSpPr>
                <p:spPr>
                  <a:xfrm>
                    <a:off x="790150" y="4104025"/>
                    <a:ext cx="46350" cy="534450"/>
                  </a:xfrm>
                  <a:custGeom>
                    <a:rect b="b" l="l" r="r" t="t"/>
                    <a:pathLst>
                      <a:path extrusionOk="0" h="21378" w="1854">
                        <a:moveTo>
                          <a:pt x="913" y="0"/>
                        </a:moveTo>
                        <a:cubicBezTo>
                          <a:pt x="423" y="0"/>
                          <a:pt x="0" y="422"/>
                          <a:pt x="0" y="941"/>
                        </a:cubicBezTo>
                        <a:lnTo>
                          <a:pt x="0" y="20437"/>
                        </a:lnTo>
                        <a:cubicBezTo>
                          <a:pt x="0" y="20955"/>
                          <a:pt x="423" y="21377"/>
                          <a:pt x="913" y="21377"/>
                        </a:cubicBezTo>
                        <a:cubicBezTo>
                          <a:pt x="1431" y="21377"/>
                          <a:pt x="1853" y="20955"/>
                          <a:pt x="1853" y="20437"/>
                        </a:cubicBezTo>
                        <a:lnTo>
                          <a:pt x="1853" y="941"/>
                        </a:lnTo>
                        <a:cubicBezTo>
                          <a:pt x="1853" y="422"/>
                          <a:pt x="1431" y="0"/>
                          <a:pt x="913" y="0"/>
                        </a:cubicBez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0"/>
                  <p:cNvSpPr/>
                  <p:nvPr/>
                </p:nvSpPr>
                <p:spPr>
                  <a:xfrm>
                    <a:off x="859975" y="3987300"/>
                    <a:ext cx="66900" cy="767875"/>
                  </a:xfrm>
                  <a:custGeom>
                    <a:rect b="b" l="l" r="r" t="t"/>
                    <a:pathLst>
                      <a:path extrusionOk="0" h="30715" w="2676">
                        <a:moveTo>
                          <a:pt x="1335" y="1"/>
                        </a:moveTo>
                        <a:cubicBezTo>
                          <a:pt x="586" y="1"/>
                          <a:pt x="1" y="586"/>
                          <a:pt x="1" y="1341"/>
                        </a:cubicBezTo>
                        <a:lnTo>
                          <a:pt x="1" y="29380"/>
                        </a:lnTo>
                        <a:cubicBezTo>
                          <a:pt x="1" y="30129"/>
                          <a:pt x="586" y="30715"/>
                          <a:pt x="1335" y="30715"/>
                        </a:cubicBezTo>
                        <a:cubicBezTo>
                          <a:pt x="2062" y="30715"/>
                          <a:pt x="2675" y="30129"/>
                          <a:pt x="2675" y="29380"/>
                        </a:cubicBezTo>
                        <a:lnTo>
                          <a:pt x="2675" y="1341"/>
                        </a:lnTo>
                        <a:cubicBezTo>
                          <a:pt x="2675" y="586"/>
                          <a:pt x="2062" y="1"/>
                          <a:pt x="1335" y="1"/>
                        </a:cubicBez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20"/>
                  <p:cNvSpPr/>
                  <p:nvPr/>
                </p:nvSpPr>
                <p:spPr>
                  <a:xfrm>
                    <a:off x="950225" y="4104025"/>
                    <a:ext cx="46475" cy="534450"/>
                  </a:xfrm>
                  <a:custGeom>
                    <a:rect b="b" l="l" r="r" t="t"/>
                    <a:pathLst>
                      <a:path extrusionOk="0" h="21378" w="1859">
                        <a:moveTo>
                          <a:pt x="918" y="0"/>
                        </a:moveTo>
                        <a:cubicBezTo>
                          <a:pt x="400" y="0"/>
                          <a:pt x="0" y="422"/>
                          <a:pt x="0" y="941"/>
                        </a:cubicBezTo>
                        <a:lnTo>
                          <a:pt x="0" y="20437"/>
                        </a:lnTo>
                        <a:cubicBezTo>
                          <a:pt x="0" y="20955"/>
                          <a:pt x="400" y="21377"/>
                          <a:pt x="918" y="21377"/>
                        </a:cubicBezTo>
                        <a:cubicBezTo>
                          <a:pt x="1436" y="21377"/>
                          <a:pt x="1859" y="20955"/>
                          <a:pt x="1859" y="20437"/>
                        </a:cubicBezTo>
                        <a:lnTo>
                          <a:pt x="1859" y="941"/>
                        </a:lnTo>
                        <a:cubicBezTo>
                          <a:pt x="1859" y="422"/>
                          <a:pt x="1436" y="0"/>
                          <a:pt x="918" y="0"/>
                        </a:cubicBez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0"/>
                  <p:cNvSpPr/>
                  <p:nvPr/>
                </p:nvSpPr>
                <p:spPr>
                  <a:xfrm>
                    <a:off x="748475" y="4522850"/>
                    <a:ext cx="289775" cy="231200"/>
                  </a:xfrm>
                  <a:custGeom>
                    <a:rect b="b" l="l" r="r" t="t"/>
                    <a:pathLst>
                      <a:path extrusionOk="0" h="9248" w="11591">
                        <a:moveTo>
                          <a:pt x="1008" y="1"/>
                        </a:moveTo>
                        <a:cubicBezTo>
                          <a:pt x="445" y="1"/>
                          <a:pt x="0" y="446"/>
                          <a:pt x="0" y="1009"/>
                        </a:cubicBezTo>
                        <a:cubicBezTo>
                          <a:pt x="0" y="1572"/>
                          <a:pt x="445" y="2045"/>
                          <a:pt x="1008" y="2045"/>
                        </a:cubicBezTo>
                        <a:cubicBezTo>
                          <a:pt x="445" y="2045"/>
                          <a:pt x="0" y="2513"/>
                          <a:pt x="0" y="3076"/>
                        </a:cubicBezTo>
                        <a:cubicBezTo>
                          <a:pt x="0" y="3639"/>
                          <a:pt x="445" y="4106"/>
                          <a:pt x="1008" y="4106"/>
                        </a:cubicBezTo>
                        <a:cubicBezTo>
                          <a:pt x="445" y="4106"/>
                          <a:pt x="0" y="4557"/>
                          <a:pt x="0" y="5120"/>
                        </a:cubicBezTo>
                        <a:cubicBezTo>
                          <a:pt x="0" y="5706"/>
                          <a:pt x="445" y="6150"/>
                          <a:pt x="1008" y="6150"/>
                        </a:cubicBezTo>
                        <a:lnTo>
                          <a:pt x="2698" y="6150"/>
                        </a:lnTo>
                        <a:cubicBezTo>
                          <a:pt x="2698" y="7862"/>
                          <a:pt x="4083" y="9248"/>
                          <a:pt x="5795" y="9248"/>
                        </a:cubicBezTo>
                        <a:cubicBezTo>
                          <a:pt x="7485" y="9248"/>
                          <a:pt x="8870" y="7862"/>
                          <a:pt x="8870" y="6150"/>
                        </a:cubicBezTo>
                        <a:lnTo>
                          <a:pt x="10559" y="6150"/>
                        </a:lnTo>
                        <a:cubicBezTo>
                          <a:pt x="11123" y="6150"/>
                          <a:pt x="11590" y="5706"/>
                          <a:pt x="11590" y="5120"/>
                        </a:cubicBezTo>
                        <a:cubicBezTo>
                          <a:pt x="11590" y="4557"/>
                          <a:pt x="11123" y="4106"/>
                          <a:pt x="10559" y="4106"/>
                        </a:cubicBezTo>
                        <a:cubicBezTo>
                          <a:pt x="11123" y="4106"/>
                          <a:pt x="11590" y="3639"/>
                          <a:pt x="11590" y="3076"/>
                        </a:cubicBezTo>
                        <a:cubicBezTo>
                          <a:pt x="11590" y="2513"/>
                          <a:pt x="11123" y="2045"/>
                          <a:pt x="10559" y="2045"/>
                        </a:cubicBezTo>
                        <a:cubicBezTo>
                          <a:pt x="11123" y="2045"/>
                          <a:pt x="11590" y="1572"/>
                          <a:pt x="11590" y="1009"/>
                        </a:cubicBezTo>
                        <a:cubicBezTo>
                          <a:pt x="11590" y="446"/>
                          <a:pt x="11123" y="1"/>
                          <a:pt x="10559" y="1"/>
                        </a:cubicBez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sp>
          <p:nvSpPr>
            <p:cNvPr id="212" name="Google Shape;212;p20"/>
            <p:cNvSpPr/>
            <p:nvPr/>
          </p:nvSpPr>
          <p:spPr>
            <a:xfrm rot="-5400000">
              <a:off x="8191656" y="4537493"/>
              <a:ext cx="512223" cy="1270638"/>
            </a:xfrm>
            <a:custGeom>
              <a:rect b="b" l="l" r="r" t="t"/>
              <a:pathLst>
                <a:path extrusionOk="0" h="15370" w="6196">
                  <a:moveTo>
                    <a:pt x="1194" y="1"/>
                  </a:moveTo>
                  <a:lnTo>
                    <a:pt x="1194" y="4275"/>
                  </a:lnTo>
                  <a:cubicBezTo>
                    <a:pt x="1194" y="4788"/>
                    <a:pt x="1617" y="5233"/>
                    <a:pt x="2157" y="5233"/>
                  </a:cubicBezTo>
                  <a:lnTo>
                    <a:pt x="5232" y="5233"/>
                  </a:lnTo>
                  <a:cubicBezTo>
                    <a:pt x="5677" y="5233"/>
                    <a:pt x="6032" y="5587"/>
                    <a:pt x="6032" y="6010"/>
                  </a:cubicBezTo>
                  <a:lnTo>
                    <a:pt x="6032" y="9270"/>
                  </a:lnTo>
                  <a:cubicBezTo>
                    <a:pt x="6032" y="9456"/>
                    <a:pt x="5936" y="9670"/>
                    <a:pt x="5795" y="9811"/>
                  </a:cubicBezTo>
                  <a:cubicBezTo>
                    <a:pt x="5654" y="9952"/>
                    <a:pt x="5440" y="10047"/>
                    <a:pt x="5232" y="10047"/>
                  </a:cubicBezTo>
                  <a:lnTo>
                    <a:pt x="963" y="10047"/>
                  </a:lnTo>
                  <a:cubicBezTo>
                    <a:pt x="704" y="10047"/>
                    <a:pt x="445" y="10138"/>
                    <a:pt x="282" y="10329"/>
                  </a:cubicBezTo>
                  <a:cubicBezTo>
                    <a:pt x="90" y="10492"/>
                    <a:pt x="0" y="10751"/>
                    <a:pt x="0" y="11005"/>
                  </a:cubicBezTo>
                  <a:lnTo>
                    <a:pt x="0" y="15369"/>
                  </a:lnTo>
                  <a:lnTo>
                    <a:pt x="164" y="15369"/>
                  </a:lnTo>
                  <a:lnTo>
                    <a:pt x="164" y="11005"/>
                  </a:lnTo>
                  <a:cubicBezTo>
                    <a:pt x="164" y="10796"/>
                    <a:pt x="259" y="10582"/>
                    <a:pt x="400" y="10442"/>
                  </a:cubicBezTo>
                  <a:cubicBezTo>
                    <a:pt x="541" y="10301"/>
                    <a:pt x="749" y="10211"/>
                    <a:pt x="963" y="10211"/>
                  </a:cubicBezTo>
                  <a:lnTo>
                    <a:pt x="5232" y="10211"/>
                  </a:lnTo>
                  <a:cubicBezTo>
                    <a:pt x="5491" y="10211"/>
                    <a:pt x="5722" y="10115"/>
                    <a:pt x="5913" y="9929"/>
                  </a:cubicBezTo>
                  <a:cubicBezTo>
                    <a:pt x="6099" y="9766"/>
                    <a:pt x="6195" y="9507"/>
                    <a:pt x="6195" y="9270"/>
                  </a:cubicBezTo>
                  <a:lnTo>
                    <a:pt x="6195" y="6010"/>
                  </a:lnTo>
                  <a:cubicBezTo>
                    <a:pt x="6195" y="5492"/>
                    <a:pt x="5773" y="5047"/>
                    <a:pt x="5232" y="5047"/>
                  </a:cubicBezTo>
                  <a:lnTo>
                    <a:pt x="2157" y="5047"/>
                  </a:lnTo>
                  <a:cubicBezTo>
                    <a:pt x="1712" y="5047"/>
                    <a:pt x="1358" y="4698"/>
                    <a:pt x="1358" y="4275"/>
                  </a:cubicBezTo>
                  <a:lnTo>
                    <a:pt x="1358" y="1"/>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3">
  <p:cSld name="TITLE_AND_TWO_COLUMNS_1_1_1">
    <p:spTree>
      <p:nvGrpSpPr>
        <p:cNvPr id="213" name="Shape 213"/>
        <p:cNvGrpSpPr/>
        <p:nvPr/>
      </p:nvGrpSpPr>
      <p:grpSpPr>
        <a:xfrm>
          <a:off x="0" y="0"/>
          <a:ext cx="0" cy="0"/>
          <a:chOff x="0" y="0"/>
          <a:chExt cx="0" cy="0"/>
        </a:xfrm>
      </p:grpSpPr>
      <p:pic>
        <p:nvPicPr>
          <p:cNvPr id="214" name="Google Shape;214;p21"/>
          <p:cNvPicPr preferRelativeResize="0"/>
          <p:nvPr/>
        </p:nvPicPr>
        <p:blipFill>
          <a:blip r:embed="rId2">
            <a:alphaModFix/>
          </a:blip>
          <a:stretch>
            <a:fillRect/>
          </a:stretch>
        </p:blipFill>
        <p:spPr>
          <a:xfrm rot="10800000">
            <a:off x="0" y="0"/>
            <a:ext cx="9143997" cy="5143490"/>
          </a:xfrm>
          <a:prstGeom prst="rect">
            <a:avLst/>
          </a:prstGeom>
          <a:noFill/>
          <a:ln>
            <a:noFill/>
          </a:ln>
        </p:spPr>
      </p:pic>
      <p:sp>
        <p:nvSpPr>
          <p:cNvPr id="215" name="Google Shape;215;p21"/>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216" name="Google Shape;216;p21"/>
          <p:cNvSpPr txBox="1"/>
          <p:nvPr>
            <p:ph idx="1" type="subTitle"/>
          </p:nvPr>
        </p:nvSpPr>
        <p:spPr>
          <a:xfrm>
            <a:off x="4487415" y="961425"/>
            <a:ext cx="3571500" cy="2875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Font typeface="Nunito Light"/>
              <a:buChar char="●"/>
              <a:defRPr b="0"/>
            </a:lvl1pPr>
            <a:lvl2pPr lvl="1" rtl="0" algn="ctr">
              <a:lnSpc>
                <a:spcPct val="100000"/>
              </a:lnSpc>
              <a:spcBef>
                <a:spcPts val="0"/>
              </a:spcBef>
              <a:spcAft>
                <a:spcPts val="0"/>
              </a:spcAft>
              <a:buSzPts val="1400"/>
              <a:buFont typeface="Nunito Light"/>
              <a:buChar char="○"/>
              <a:defRPr/>
            </a:lvl2pPr>
            <a:lvl3pPr lvl="2" rtl="0" algn="ctr">
              <a:lnSpc>
                <a:spcPct val="100000"/>
              </a:lnSpc>
              <a:spcBef>
                <a:spcPts val="0"/>
              </a:spcBef>
              <a:spcAft>
                <a:spcPts val="0"/>
              </a:spcAft>
              <a:buSzPts val="1400"/>
              <a:buFont typeface="Nunito Light"/>
              <a:buChar char="■"/>
              <a:defRPr/>
            </a:lvl3pPr>
            <a:lvl4pPr lvl="3" rtl="0" algn="ctr">
              <a:lnSpc>
                <a:spcPct val="100000"/>
              </a:lnSpc>
              <a:spcBef>
                <a:spcPts val="0"/>
              </a:spcBef>
              <a:spcAft>
                <a:spcPts val="0"/>
              </a:spcAft>
              <a:buSzPts val="1400"/>
              <a:buFont typeface="Nunito Light"/>
              <a:buChar char="●"/>
              <a:defRPr/>
            </a:lvl4pPr>
            <a:lvl5pPr lvl="4" rtl="0" algn="ctr">
              <a:lnSpc>
                <a:spcPct val="100000"/>
              </a:lnSpc>
              <a:spcBef>
                <a:spcPts val="0"/>
              </a:spcBef>
              <a:spcAft>
                <a:spcPts val="0"/>
              </a:spcAft>
              <a:buSzPts val="1400"/>
              <a:buFont typeface="Nunito Light"/>
              <a:buChar char="○"/>
              <a:defRPr/>
            </a:lvl5pPr>
            <a:lvl6pPr lvl="5" rtl="0" algn="ctr">
              <a:lnSpc>
                <a:spcPct val="100000"/>
              </a:lnSpc>
              <a:spcBef>
                <a:spcPts val="0"/>
              </a:spcBef>
              <a:spcAft>
                <a:spcPts val="0"/>
              </a:spcAft>
              <a:buSzPts val="1400"/>
              <a:buFont typeface="Nunito Light"/>
              <a:buChar char="■"/>
              <a:defRPr/>
            </a:lvl6pPr>
            <a:lvl7pPr lvl="6" rtl="0" algn="ctr">
              <a:lnSpc>
                <a:spcPct val="100000"/>
              </a:lnSpc>
              <a:spcBef>
                <a:spcPts val="0"/>
              </a:spcBef>
              <a:spcAft>
                <a:spcPts val="0"/>
              </a:spcAft>
              <a:buSzPts val="1400"/>
              <a:buFont typeface="Nunito Light"/>
              <a:buChar char="●"/>
              <a:defRPr/>
            </a:lvl7pPr>
            <a:lvl8pPr lvl="7" rtl="0" algn="ctr">
              <a:lnSpc>
                <a:spcPct val="100000"/>
              </a:lnSpc>
              <a:spcBef>
                <a:spcPts val="0"/>
              </a:spcBef>
              <a:spcAft>
                <a:spcPts val="0"/>
              </a:spcAft>
              <a:buSzPts val="1400"/>
              <a:buFont typeface="Nunito Light"/>
              <a:buChar char="○"/>
              <a:defRPr/>
            </a:lvl8pPr>
            <a:lvl9pPr lvl="8" rtl="0" algn="ctr">
              <a:lnSpc>
                <a:spcPct val="100000"/>
              </a:lnSpc>
              <a:spcBef>
                <a:spcPts val="0"/>
              </a:spcBef>
              <a:spcAft>
                <a:spcPts val="0"/>
              </a:spcAft>
              <a:buSzPts val="1400"/>
              <a:buFont typeface="Nunito Light"/>
              <a:buChar char="■"/>
              <a:defRPr/>
            </a:lvl9pPr>
          </a:lstStyle>
          <a:p/>
        </p:txBody>
      </p:sp>
      <p:sp>
        <p:nvSpPr>
          <p:cNvPr id="217" name="Google Shape;217;p21"/>
          <p:cNvSpPr txBox="1"/>
          <p:nvPr>
            <p:ph idx="2" type="subTitle"/>
          </p:nvPr>
        </p:nvSpPr>
        <p:spPr>
          <a:xfrm>
            <a:off x="720000" y="961425"/>
            <a:ext cx="3571500" cy="2875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Font typeface="Nunito Light"/>
              <a:buChar char="●"/>
              <a:defRPr b="0"/>
            </a:lvl1pPr>
            <a:lvl2pPr lvl="1" rtl="0" algn="ctr">
              <a:lnSpc>
                <a:spcPct val="100000"/>
              </a:lnSpc>
              <a:spcBef>
                <a:spcPts val="0"/>
              </a:spcBef>
              <a:spcAft>
                <a:spcPts val="0"/>
              </a:spcAft>
              <a:buSzPts val="1400"/>
              <a:buFont typeface="Nunito Light"/>
              <a:buChar char="○"/>
              <a:defRPr/>
            </a:lvl2pPr>
            <a:lvl3pPr lvl="2" rtl="0" algn="ctr">
              <a:lnSpc>
                <a:spcPct val="100000"/>
              </a:lnSpc>
              <a:spcBef>
                <a:spcPts val="0"/>
              </a:spcBef>
              <a:spcAft>
                <a:spcPts val="0"/>
              </a:spcAft>
              <a:buSzPts val="1400"/>
              <a:buFont typeface="Nunito Light"/>
              <a:buChar char="■"/>
              <a:defRPr/>
            </a:lvl3pPr>
            <a:lvl4pPr lvl="3" rtl="0" algn="ctr">
              <a:lnSpc>
                <a:spcPct val="100000"/>
              </a:lnSpc>
              <a:spcBef>
                <a:spcPts val="0"/>
              </a:spcBef>
              <a:spcAft>
                <a:spcPts val="0"/>
              </a:spcAft>
              <a:buSzPts val="1400"/>
              <a:buFont typeface="Nunito Light"/>
              <a:buChar char="●"/>
              <a:defRPr/>
            </a:lvl4pPr>
            <a:lvl5pPr lvl="4" rtl="0" algn="ctr">
              <a:lnSpc>
                <a:spcPct val="100000"/>
              </a:lnSpc>
              <a:spcBef>
                <a:spcPts val="0"/>
              </a:spcBef>
              <a:spcAft>
                <a:spcPts val="0"/>
              </a:spcAft>
              <a:buSzPts val="1400"/>
              <a:buFont typeface="Nunito Light"/>
              <a:buChar char="○"/>
              <a:defRPr/>
            </a:lvl5pPr>
            <a:lvl6pPr lvl="5" rtl="0" algn="ctr">
              <a:lnSpc>
                <a:spcPct val="100000"/>
              </a:lnSpc>
              <a:spcBef>
                <a:spcPts val="0"/>
              </a:spcBef>
              <a:spcAft>
                <a:spcPts val="0"/>
              </a:spcAft>
              <a:buSzPts val="1400"/>
              <a:buFont typeface="Nunito Light"/>
              <a:buChar char="■"/>
              <a:defRPr/>
            </a:lvl6pPr>
            <a:lvl7pPr lvl="6" rtl="0" algn="ctr">
              <a:lnSpc>
                <a:spcPct val="100000"/>
              </a:lnSpc>
              <a:spcBef>
                <a:spcPts val="0"/>
              </a:spcBef>
              <a:spcAft>
                <a:spcPts val="0"/>
              </a:spcAft>
              <a:buSzPts val="1400"/>
              <a:buFont typeface="Nunito Light"/>
              <a:buChar char="●"/>
              <a:defRPr/>
            </a:lvl7pPr>
            <a:lvl8pPr lvl="7" rtl="0" algn="ctr">
              <a:lnSpc>
                <a:spcPct val="100000"/>
              </a:lnSpc>
              <a:spcBef>
                <a:spcPts val="0"/>
              </a:spcBef>
              <a:spcAft>
                <a:spcPts val="0"/>
              </a:spcAft>
              <a:buSzPts val="1400"/>
              <a:buFont typeface="Nunito Light"/>
              <a:buChar char="○"/>
              <a:defRPr/>
            </a:lvl8pPr>
            <a:lvl9pPr lvl="8" rtl="0" algn="ctr">
              <a:lnSpc>
                <a:spcPct val="100000"/>
              </a:lnSpc>
              <a:spcBef>
                <a:spcPts val="0"/>
              </a:spcBef>
              <a:spcAft>
                <a:spcPts val="0"/>
              </a:spcAft>
              <a:buSzPts val="1400"/>
              <a:buFont typeface="Nunito Light"/>
              <a:buChar char="■"/>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6">
    <p:spTree>
      <p:nvGrpSpPr>
        <p:cNvPr id="218" name="Shape 218"/>
        <p:cNvGrpSpPr/>
        <p:nvPr/>
      </p:nvGrpSpPr>
      <p:grpSpPr>
        <a:xfrm>
          <a:off x="0" y="0"/>
          <a:ext cx="0" cy="0"/>
          <a:chOff x="0" y="0"/>
          <a:chExt cx="0" cy="0"/>
        </a:xfrm>
      </p:grpSpPr>
      <p:pic>
        <p:nvPicPr>
          <p:cNvPr id="219" name="Google Shape;219;p22"/>
          <p:cNvPicPr preferRelativeResize="0"/>
          <p:nvPr/>
        </p:nvPicPr>
        <p:blipFill>
          <a:blip r:embed="rId2">
            <a:alphaModFix/>
          </a:blip>
          <a:stretch>
            <a:fillRect/>
          </a:stretch>
        </p:blipFill>
        <p:spPr>
          <a:xfrm>
            <a:off x="0" y="0"/>
            <a:ext cx="9144003" cy="5143501"/>
          </a:xfrm>
          <a:prstGeom prst="rect">
            <a:avLst/>
          </a:prstGeom>
          <a:noFill/>
          <a:ln>
            <a:noFill/>
          </a:ln>
        </p:spPr>
      </p:pic>
      <p:sp>
        <p:nvSpPr>
          <p:cNvPr id="220" name="Google Shape;220;p22"/>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221" name="Google Shape;221;p22"/>
          <p:cNvSpPr txBox="1"/>
          <p:nvPr>
            <p:ph idx="1" type="subTitle"/>
          </p:nvPr>
        </p:nvSpPr>
        <p:spPr>
          <a:xfrm>
            <a:off x="937626" y="2752128"/>
            <a:ext cx="2175300" cy="869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22" name="Google Shape;222;p22"/>
          <p:cNvSpPr txBox="1"/>
          <p:nvPr>
            <p:ph idx="2" type="subTitle"/>
          </p:nvPr>
        </p:nvSpPr>
        <p:spPr>
          <a:xfrm>
            <a:off x="3484348" y="2752128"/>
            <a:ext cx="2175300" cy="869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23" name="Google Shape;223;p22"/>
          <p:cNvSpPr txBox="1"/>
          <p:nvPr>
            <p:ph idx="3" type="subTitle"/>
          </p:nvPr>
        </p:nvSpPr>
        <p:spPr>
          <a:xfrm>
            <a:off x="6031074" y="2752128"/>
            <a:ext cx="2175300" cy="869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24" name="Google Shape;224;p22"/>
          <p:cNvSpPr txBox="1"/>
          <p:nvPr>
            <p:ph idx="4" type="subTitle"/>
          </p:nvPr>
        </p:nvSpPr>
        <p:spPr>
          <a:xfrm>
            <a:off x="937625" y="2297551"/>
            <a:ext cx="2175300" cy="527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225" name="Google Shape;225;p22"/>
          <p:cNvSpPr txBox="1"/>
          <p:nvPr>
            <p:ph idx="5" type="subTitle"/>
          </p:nvPr>
        </p:nvSpPr>
        <p:spPr>
          <a:xfrm>
            <a:off x="3484348" y="2297551"/>
            <a:ext cx="2175300" cy="527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226" name="Google Shape;226;p22"/>
          <p:cNvSpPr txBox="1"/>
          <p:nvPr>
            <p:ph idx="6" type="subTitle"/>
          </p:nvPr>
        </p:nvSpPr>
        <p:spPr>
          <a:xfrm>
            <a:off x="6031075" y="2297551"/>
            <a:ext cx="2175300" cy="527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grpSp>
        <p:nvGrpSpPr>
          <p:cNvPr id="227" name="Google Shape;227;p22"/>
          <p:cNvGrpSpPr/>
          <p:nvPr/>
        </p:nvGrpSpPr>
        <p:grpSpPr>
          <a:xfrm>
            <a:off x="7695701" y="-1541550"/>
            <a:ext cx="2102722" cy="3622861"/>
            <a:chOff x="7695701" y="-1541550"/>
            <a:chExt cx="2102722" cy="3622861"/>
          </a:xfrm>
        </p:grpSpPr>
        <p:sp>
          <p:nvSpPr>
            <p:cNvPr id="228" name="Google Shape;228;p22"/>
            <p:cNvSpPr/>
            <p:nvPr/>
          </p:nvSpPr>
          <p:spPr>
            <a:xfrm rot="5400000">
              <a:off x="8161512" y="-677712"/>
              <a:ext cx="623701" cy="1555324"/>
            </a:xfrm>
            <a:custGeom>
              <a:rect b="b" l="l" r="r" t="t"/>
              <a:pathLst>
                <a:path extrusionOk="0" h="20387" w="7412">
                  <a:moveTo>
                    <a:pt x="1431" y="0"/>
                  </a:moveTo>
                  <a:lnTo>
                    <a:pt x="1431" y="7181"/>
                  </a:lnTo>
                  <a:cubicBezTo>
                    <a:pt x="1431" y="7811"/>
                    <a:pt x="1949" y="8330"/>
                    <a:pt x="2580" y="8330"/>
                  </a:cubicBezTo>
                  <a:lnTo>
                    <a:pt x="6286" y="8330"/>
                  </a:lnTo>
                  <a:cubicBezTo>
                    <a:pt x="6804" y="8330"/>
                    <a:pt x="7226" y="8752"/>
                    <a:pt x="7226" y="9264"/>
                  </a:cubicBezTo>
                  <a:lnTo>
                    <a:pt x="7203" y="13161"/>
                  </a:lnTo>
                  <a:cubicBezTo>
                    <a:pt x="7203" y="13398"/>
                    <a:pt x="7108" y="13629"/>
                    <a:pt x="6944" y="13820"/>
                  </a:cubicBezTo>
                  <a:cubicBezTo>
                    <a:pt x="6759" y="14006"/>
                    <a:pt x="6522" y="14102"/>
                    <a:pt x="6263" y="14102"/>
                  </a:cubicBezTo>
                  <a:lnTo>
                    <a:pt x="1150" y="14102"/>
                  </a:lnTo>
                  <a:cubicBezTo>
                    <a:pt x="845" y="14102"/>
                    <a:pt x="541" y="14220"/>
                    <a:pt x="327" y="14428"/>
                  </a:cubicBezTo>
                  <a:cubicBezTo>
                    <a:pt x="119" y="14642"/>
                    <a:pt x="1" y="14924"/>
                    <a:pt x="1" y="15228"/>
                  </a:cubicBezTo>
                  <a:lnTo>
                    <a:pt x="1" y="20387"/>
                  </a:lnTo>
                  <a:lnTo>
                    <a:pt x="187" y="20387"/>
                  </a:lnTo>
                  <a:lnTo>
                    <a:pt x="209" y="15228"/>
                  </a:lnTo>
                  <a:cubicBezTo>
                    <a:pt x="209" y="14992"/>
                    <a:pt x="305" y="14755"/>
                    <a:pt x="468" y="14569"/>
                  </a:cubicBezTo>
                  <a:cubicBezTo>
                    <a:pt x="654" y="14406"/>
                    <a:pt x="891" y="14288"/>
                    <a:pt x="1150" y="14288"/>
                  </a:cubicBezTo>
                  <a:lnTo>
                    <a:pt x="6263" y="14310"/>
                  </a:lnTo>
                  <a:cubicBezTo>
                    <a:pt x="6567" y="14310"/>
                    <a:pt x="6877" y="14192"/>
                    <a:pt x="7085" y="13961"/>
                  </a:cubicBezTo>
                  <a:cubicBezTo>
                    <a:pt x="7299" y="13747"/>
                    <a:pt x="7412" y="13465"/>
                    <a:pt x="7412" y="13161"/>
                  </a:cubicBezTo>
                  <a:lnTo>
                    <a:pt x="7412" y="9264"/>
                  </a:lnTo>
                  <a:cubicBezTo>
                    <a:pt x="7412" y="8634"/>
                    <a:pt x="6922" y="8116"/>
                    <a:pt x="6286" y="8116"/>
                  </a:cubicBezTo>
                  <a:lnTo>
                    <a:pt x="2580" y="8116"/>
                  </a:lnTo>
                  <a:cubicBezTo>
                    <a:pt x="2062" y="8116"/>
                    <a:pt x="1640" y="7693"/>
                    <a:pt x="1640" y="7181"/>
                  </a:cubicBezTo>
                  <a:lnTo>
                    <a:pt x="1640"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2"/>
            <p:cNvSpPr/>
            <p:nvPr/>
          </p:nvSpPr>
          <p:spPr>
            <a:xfrm rot="-5400000">
              <a:off x="8620427" y="216020"/>
              <a:ext cx="1314178" cy="882136"/>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0" name="Google Shape;230;p22"/>
            <p:cNvGrpSpPr/>
            <p:nvPr/>
          </p:nvGrpSpPr>
          <p:grpSpPr>
            <a:xfrm rot="-5400000">
              <a:off x="6978726" y="-738386"/>
              <a:ext cx="3622861" cy="2016533"/>
              <a:chOff x="2437807" y="3754261"/>
              <a:chExt cx="5207505" cy="2898568"/>
            </a:xfrm>
          </p:grpSpPr>
          <p:sp>
            <p:nvSpPr>
              <p:cNvPr id="231" name="Google Shape;231;p22"/>
              <p:cNvSpPr/>
              <p:nvPr/>
            </p:nvSpPr>
            <p:spPr>
              <a:xfrm rot="10800000">
                <a:off x="2885678" y="3754261"/>
                <a:ext cx="4759634" cy="2898568"/>
              </a:xfrm>
              <a:custGeom>
                <a:rect b="b" l="l" r="r" t="t"/>
                <a:pathLst>
                  <a:path extrusionOk="0" h="33953" w="55753">
                    <a:moveTo>
                      <a:pt x="1" y="0"/>
                    </a:moveTo>
                    <a:lnTo>
                      <a:pt x="1" y="14124"/>
                    </a:lnTo>
                    <a:cubicBezTo>
                      <a:pt x="1" y="14434"/>
                      <a:pt x="119" y="14715"/>
                      <a:pt x="355" y="14924"/>
                    </a:cubicBezTo>
                    <a:cubicBezTo>
                      <a:pt x="564" y="15138"/>
                      <a:pt x="845" y="15278"/>
                      <a:pt x="1149" y="15278"/>
                    </a:cubicBezTo>
                    <a:lnTo>
                      <a:pt x="6995" y="15278"/>
                    </a:lnTo>
                    <a:cubicBezTo>
                      <a:pt x="7254" y="15278"/>
                      <a:pt x="7485" y="15369"/>
                      <a:pt x="7648" y="15560"/>
                    </a:cubicBezTo>
                    <a:cubicBezTo>
                      <a:pt x="7840" y="15723"/>
                      <a:pt x="7930" y="15954"/>
                      <a:pt x="7930" y="16213"/>
                    </a:cubicBezTo>
                    <a:lnTo>
                      <a:pt x="7930" y="23348"/>
                    </a:lnTo>
                    <a:cubicBezTo>
                      <a:pt x="7930" y="23653"/>
                      <a:pt x="8048" y="23934"/>
                      <a:pt x="8262" y="24148"/>
                    </a:cubicBezTo>
                    <a:cubicBezTo>
                      <a:pt x="8470" y="24379"/>
                      <a:pt x="8775" y="24497"/>
                      <a:pt x="9084" y="24497"/>
                    </a:cubicBezTo>
                    <a:lnTo>
                      <a:pt x="13116" y="24497"/>
                    </a:lnTo>
                    <a:cubicBezTo>
                      <a:pt x="13375" y="24497"/>
                      <a:pt x="13612" y="24593"/>
                      <a:pt x="13798" y="24779"/>
                    </a:cubicBezTo>
                    <a:cubicBezTo>
                      <a:pt x="13961" y="24942"/>
                      <a:pt x="14057" y="25179"/>
                      <a:pt x="14057" y="25438"/>
                    </a:cubicBezTo>
                    <a:lnTo>
                      <a:pt x="14057" y="32781"/>
                    </a:lnTo>
                    <a:cubicBezTo>
                      <a:pt x="14057" y="33108"/>
                      <a:pt x="14198" y="33389"/>
                      <a:pt x="14384" y="33603"/>
                    </a:cubicBezTo>
                    <a:cubicBezTo>
                      <a:pt x="14598" y="33812"/>
                      <a:pt x="14879" y="33930"/>
                      <a:pt x="15206" y="33930"/>
                    </a:cubicBezTo>
                    <a:lnTo>
                      <a:pt x="24639" y="33953"/>
                    </a:lnTo>
                    <a:cubicBezTo>
                      <a:pt x="25275" y="33953"/>
                      <a:pt x="25787" y="33440"/>
                      <a:pt x="25787" y="32804"/>
                    </a:cubicBezTo>
                    <a:lnTo>
                      <a:pt x="25787" y="23889"/>
                    </a:lnTo>
                    <a:cubicBezTo>
                      <a:pt x="25787" y="23653"/>
                      <a:pt x="25906" y="23416"/>
                      <a:pt x="26069" y="23230"/>
                    </a:cubicBezTo>
                    <a:cubicBezTo>
                      <a:pt x="26260" y="23067"/>
                      <a:pt x="26491" y="22949"/>
                      <a:pt x="26728" y="22949"/>
                    </a:cubicBezTo>
                    <a:lnTo>
                      <a:pt x="55753" y="22971"/>
                    </a:lnTo>
                    <a:lnTo>
                      <a:pt x="55753" y="22785"/>
                    </a:lnTo>
                    <a:lnTo>
                      <a:pt x="26728" y="22740"/>
                    </a:lnTo>
                    <a:cubicBezTo>
                      <a:pt x="26424" y="22740"/>
                      <a:pt x="26142" y="22881"/>
                      <a:pt x="25928" y="23089"/>
                    </a:cubicBezTo>
                    <a:cubicBezTo>
                      <a:pt x="25720" y="23303"/>
                      <a:pt x="25602" y="23585"/>
                      <a:pt x="25602" y="23889"/>
                    </a:cubicBezTo>
                    <a:lnTo>
                      <a:pt x="25579" y="32804"/>
                    </a:lnTo>
                    <a:cubicBezTo>
                      <a:pt x="25579" y="33322"/>
                      <a:pt x="25157" y="33744"/>
                      <a:pt x="24639" y="33744"/>
                    </a:cubicBezTo>
                    <a:lnTo>
                      <a:pt x="15206" y="33722"/>
                    </a:lnTo>
                    <a:cubicBezTo>
                      <a:pt x="14688" y="33722"/>
                      <a:pt x="14265" y="33299"/>
                      <a:pt x="14265" y="32781"/>
                    </a:cubicBezTo>
                    <a:lnTo>
                      <a:pt x="14265" y="25438"/>
                    </a:lnTo>
                    <a:cubicBezTo>
                      <a:pt x="14265" y="25134"/>
                      <a:pt x="14153" y="24852"/>
                      <a:pt x="13939" y="24616"/>
                    </a:cubicBezTo>
                    <a:cubicBezTo>
                      <a:pt x="13730" y="24402"/>
                      <a:pt x="13421" y="24289"/>
                      <a:pt x="13116" y="24289"/>
                    </a:cubicBezTo>
                    <a:lnTo>
                      <a:pt x="9084" y="24289"/>
                    </a:lnTo>
                    <a:cubicBezTo>
                      <a:pt x="8825" y="24289"/>
                      <a:pt x="8589" y="24193"/>
                      <a:pt x="8403" y="24007"/>
                    </a:cubicBezTo>
                    <a:cubicBezTo>
                      <a:pt x="8240" y="23816"/>
                      <a:pt x="8144" y="23585"/>
                      <a:pt x="8144" y="23348"/>
                    </a:cubicBezTo>
                    <a:lnTo>
                      <a:pt x="8144" y="16213"/>
                    </a:lnTo>
                    <a:cubicBezTo>
                      <a:pt x="8144" y="15909"/>
                      <a:pt x="8026" y="15628"/>
                      <a:pt x="7817" y="15391"/>
                    </a:cubicBezTo>
                    <a:cubicBezTo>
                      <a:pt x="7581" y="15183"/>
                      <a:pt x="7299" y="15064"/>
                      <a:pt x="6995" y="15064"/>
                    </a:cubicBezTo>
                    <a:lnTo>
                      <a:pt x="1149" y="15064"/>
                    </a:lnTo>
                    <a:cubicBezTo>
                      <a:pt x="919" y="15064"/>
                      <a:pt x="682" y="14946"/>
                      <a:pt x="496" y="14783"/>
                    </a:cubicBezTo>
                    <a:cubicBezTo>
                      <a:pt x="305" y="14597"/>
                      <a:pt x="215" y="14361"/>
                      <a:pt x="215" y="14124"/>
                    </a:cubicBezTo>
                    <a:lnTo>
                      <a:pt x="215" y="0"/>
                    </a:ln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2" name="Google Shape;232;p22"/>
              <p:cNvGrpSpPr/>
              <p:nvPr/>
            </p:nvGrpSpPr>
            <p:grpSpPr>
              <a:xfrm rot="-5400000">
                <a:off x="2519001" y="4465057"/>
                <a:ext cx="308472" cy="470862"/>
                <a:chOff x="7264975" y="729575"/>
                <a:chExt cx="324400" cy="495175"/>
              </a:xfrm>
            </p:grpSpPr>
            <p:sp>
              <p:nvSpPr>
                <p:cNvPr id="233" name="Google Shape;233;p22"/>
                <p:cNvSpPr/>
                <p:nvPr/>
              </p:nvSpPr>
              <p:spPr>
                <a:xfrm>
                  <a:off x="7475575" y="729575"/>
                  <a:ext cx="32275" cy="257525"/>
                </a:xfrm>
                <a:custGeom>
                  <a:rect b="b" l="l" r="r" t="t"/>
                  <a:pathLst>
                    <a:path extrusionOk="0" h="10301" w="1291">
                      <a:moveTo>
                        <a:pt x="541" y="1"/>
                      </a:moveTo>
                      <a:cubicBezTo>
                        <a:pt x="164" y="1"/>
                        <a:pt x="1" y="119"/>
                        <a:pt x="1" y="496"/>
                      </a:cubicBezTo>
                      <a:lnTo>
                        <a:pt x="1" y="9811"/>
                      </a:lnTo>
                      <a:cubicBezTo>
                        <a:pt x="1" y="10182"/>
                        <a:pt x="164" y="10301"/>
                        <a:pt x="541" y="10301"/>
                      </a:cubicBezTo>
                      <a:lnTo>
                        <a:pt x="586" y="10301"/>
                      </a:lnTo>
                      <a:cubicBezTo>
                        <a:pt x="964" y="10301"/>
                        <a:pt x="1290" y="10182"/>
                        <a:pt x="1290" y="9811"/>
                      </a:cubicBezTo>
                      <a:lnTo>
                        <a:pt x="1290" y="496"/>
                      </a:lnTo>
                      <a:cubicBezTo>
                        <a:pt x="1290" y="119"/>
                        <a:pt x="964" y="1"/>
                        <a:pt x="586" y="1"/>
                      </a:cubicBez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2"/>
                <p:cNvSpPr/>
                <p:nvPr/>
              </p:nvSpPr>
              <p:spPr>
                <a:xfrm>
                  <a:off x="7347050" y="729575"/>
                  <a:ext cx="32400" cy="257525"/>
                </a:xfrm>
                <a:custGeom>
                  <a:rect b="b" l="l" r="r" t="t"/>
                  <a:pathLst>
                    <a:path extrusionOk="0" h="10301" w="1296">
                      <a:moveTo>
                        <a:pt x="704" y="1"/>
                      </a:moveTo>
                      <a:cubicBezTo>
                        <a:pt x="332" y="1"/>
                        <a:pt x="0" y="119"/>
                        <a:pt x="0" y="496"/>
                      </a:cubicBezTo>
                      <a:lnTo>
                        <a:pt x="0" y="9811"/>
                      </a:lnTo>
                      <a:cubicBezTo>
                        <a:pt x="0" y="10182"/>
                        <a:pt x="332" y="10301"/>
                        <a:pt x="704" y="10301"/>
                      </a:cubicBezTo>
                      <a:lnTo>
                        <a:pt x="755" y="10301"/>
                      </a:lnTo>
                      <a:cubicBezTo>
                        <a:pt x="1126" y="10301"/>
                        <a:pt x="1295" y="10182"/>
                        <a:pt x="1295" y="9811"/>
                      </a:cubicBezTo>
                      <a:lnTo>
                        <a:pt x="1295" y="496"/>
                      </a:lnTo>
                      <a:cubicBezTo>
                        <a:pt x="1295" y="119"/>
                        <a:pt x="1126" y="1"/>
                        <a:pt x="755" y="1"/>
                      </a:cubicBez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22"/>
                <p:cNvSpPr/>
                <p:nvPr/>
              </p:nvSpPr>
              <p:spPr>
                <a:xfrm>
                  <a:off x="7264975" y="865725"/>
                  <a:ext cx="324400" cy="359025"/>
                </a:xfrm>
                <a:custGeom>
                  <a:rect b="b" l="l" r="r" t="t"/>
                  <a:pathLst>
                    <a:path extrusionOk="0" h="14361" w="12976">
                      <a:moveTo>
                        <a:pt x="23" y="0"/>
                      </a:moveTo>
                      <a:lnTo>
                        <a:pt x="0" y="1994"/>
                      </a:lnTo>
                      <a:lnTo>
                        <a:pt x="1222" y="1994"/>
                      </a:lnTo>
                      <a:lnTo>
                        <a:pt x="1222" y="6476"/>
                      </a:lnTo>
                      <a:lnTo>
                        <a:pt x="4578" y="10205"/>
                      </a:lnTo>
                      <a:lnTo>
                        <a:pt x="5023" y="14310"/>
                      </a:lnTo>
                      <a:lnTo>
                        <a:pt x="7884" y="14361"/>
                      </a:lnTo>
                      <a:lnTo>
                        <a:pt x="8166" y="10255"/>
                      </a:lnTo>
                      <a:lnTo>
                        <a:pt x="11590" y="6640"/>
                      </a:lnTo>
                      <a:lnTo>
                        <a:pt x="11590" y="2157"/>
                      </a:lnTo>
                      <a:lnTo>
                        <a:pt x="12953" y="2157"/>
                      </a:lnTo>
                      <a:lnTo>
                        <a:pt x="12975" y="0"/>
                      </a:ln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5">
    <p:spTree>
      <p:nvGrpSpPr>
        <p:cNvPr id="236" name="Shape 236"/>
        <p:cNvGrpSpPr/>
        <p:nvPr/>
      </p:nvGrpSpPr>
      <p:grpSpPr>
        <a:xfrm>
          <a:off x="0" y="0"/>
          <a:ext cx="0" cy="0"/>
          <a:chOff x="0" y="0"/>
          <a:chExt cx="0" cy="0"/>
        </a:xfrm>
      </p:grpSpPr>
      <p:pic>
        <p:nvPicPr>
          <p:cNvPr id="237" name="Google Shape;237;p23"/>
          <p:cNvPicPr preferRelativeResize="0"/>
          <p:nvPr/>
        </p:nvPicPr>
        <p:blipFill>
          <a:blip r:embed="rId2">
            <a:alphaModFix/>
          </a:blip>
          <a:stretch>
            <a:fillRect/>
          </a:stretch>
        </p:blipFill>
        <p:spPr>
          <a:xfrm>
            <a:off x="0" y="0"/>
            <a:ext cx="9143997" cy="5143490"/>
          </a:xfrm>
          <a:prstGeom prst="rect">
            <a:avLst/>
          </a:prstGeom>
          <a:noFill/>
          <a:ln>
            <a:noFill/>
          </a:ln>
        </p:spPr>
      </p:pic>
      <p:sp>
        <p:nvSpPr>
          <p:cNvPr id="238" name="Google Shape;238;p23"/>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239" name="Google Shape;239;p23"/>
          <p:cNvSpPr txBox="1"/>
          <p:nvPr>
            <p:ph idx="1" type="subTitle"/>
          </p:nvPr>
        </p:nvSpPr>
        <p:spPr>
          <a:xfrm>
            <a:off x="2424848" y="2204775"/>
            <a:ext cx="1978200" cy="665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40" name="Google Shape;240;p23"/>
          <p:cNvSpPr txBox="1"/>
          <p:nvPr>
            <p:ph idx="2" type="subTitle"/>
          </p:nvPr>
        </p:nvSpPr>
        <p:spPr>
          <a:xfrm>
            <a:off x="4740952" y="2204775"/>
            <a:ext cx="1978200" cy="665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41" name="Google Shape;241;p23"/>
          <p:cNvSpPr txBox="1"/>
          <p:nvPr>
            <p:ph idx="3" type="subTitle"/>
          </p:nvPr>
        </p:nvSpPr>
        <p:spPr>
          <a:xfrm>
            <a:off x="2424848" y="3638175"/>
            <a:ext cx="1978200" cy="665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42" name="Google Shape;242;p23"/>
          <p:cNvSpPr txBox="1"/>
          <p:nvPr>
            <p:ph idx="4" type="subTitle"/>
          </p:nvPr>
        </p:nvSpPr>
        <p:spPr>
          <a:xfrm>
            <a:off x="4740952" y="3638175"/>
            <a:ext cx="1978200" cy="665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43" name="Google Shape;243;p23"/>
          <p:cNvSpPr txBox="1"/>
          <p:nvPr>
            <p:ph idx="5" type="subTitle"/>
          </p:nvPr>
        </p:nvSpPr>
        <p:spPr>
          <a:xfrm>
            <a:off x="2424848" y="1921175"/>
            <a:ext cx="1978200" cy="37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244" name="Google Shape;244;p23"/>
          <p:cNvSpPr txBox="1"/>
          <p:nvPr>
            <p:ph idx="6" type="subTitle"/>
          </p:nvPr>
        </p:nvSpPr>
        <p:spPr>
          <a:xfrm>
            <a:off x="2424848" y="3354650"/>
            <a:ext cx="1978200" cy="37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245" name="Google Shape;245;p23"/>
          <p:cNvSpPr txBox="1"/>
          <p:nvPr>
            <p:ph idx="7" type="subTitle"/>
          </p:nvPr>
        </p:nvSpPr>
        <p:spPr>
          <a:xfrm>
            <a:off x="4740948" y="1921175"/>
            <a:ext cx="1978200" cy="37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246" name="Google Shape;246;p23"/>
          <p:cNvSpPr txBox="1"/>
          <p:nvPr>
            <p:ph idx="8" type="subTitle"/>
          </p:nvPr>
        </p:nvSpPr>
        <p:spPr>
          <a:xfrm>
            <a:off x="4740948" y="3354650"/>
            <a:ext cx="1978200" cy="37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grpSp>
        <p:nvGrpSpPr>
          <p:cNvPr id="247" name="Google Shape;247;p23"/>
          <p:cNvGrpSpPr/>
          <p:nvPr/>
        </p:nvGrpSpPr>
        <p:grpSpPr>
          <a:xfrm>
            <a:off x="7214976" y="3546950"/>
            <a:ext cx="2601447" cy="3622861"/>
            <a:chOff x="7214976" y="3546950"/>
            <a:chExt cx="2601447" cy="3622861"/>
          </a:xfrm>
        </p:grpSpPr>
        <p:sp>
          <p:nvSpPr>
            <p:cNvPr id="248" name="Google Shape;248;p23"/>
            <p:cNvSpPr/>
            <p:nvPr/>
          </p:nvSpPr>
          <p:spPr>
            <a:xfrm rot="-5400000">
              <a:off x="8726910" y="4295073"/>
              <a:ext cx="623701" cy="1555324"/>
            </a:xfrm>
            <a:custGeom>
              <a:rect b="b" l="l" r="r" t="t"/>
              <a:pathLst>
                <a:path extrusionOk="0" h="20387" w="7412">
                  <a:moveTo>
                    <a:pt x="1431" y="0"/>
                  </a:moveTo>
                  <a:lnTo>
                    <a:pt x="1431" y="7181"/>
                  </a:lnTo>
                  <a:cubicBezTo>
                    <a:pt x="1431" y="7811"/>
                    <a:pt x="1949" y="8330"/>
                    <a:pt x="2580" y="8330"/>
                  </a:cubicBezTo>
                  <a:lnTo>
                    <a:pt x="6286" y="8330"/>
                  </a:lnTo>
                  <a:cubicBezTo>
                    <a:pt x="6804" y="8330"/>
                    <a:pt x="7226" y="8752"/>
                    <a:pt x="7226" y="9264"/>
                  </a:cubicBezTo>
                  <a:lnTo>
                    <a:pt x="7203" y="13161"/>
                  </a:lnTo>
                  <a:cubicBezTo>
                    <a:pt x="7203" y="13398"/>
                    <a:pt x="7108" y="13629"/>
                    <a:pt x="6944" y="13820"/>
                  </a:cubicBezTo>
                  <a:cubicBezTo>
                    <a:pt x="6759" y="14006"/>
                    <a:pt x="6522" y="14102"/>
                    <a:pt x="6263" y="14102"/>
                  </a:cubicBezTo>
                  <a:lnTo>
                    <a:pt x="1150" y="14102"/>
                  </a:lnTo>
                  <a:cubicBezTo>
                    <a:pt x="845" y="14102"/>
                    <a:pt x="541" y="14220"/>
                    <a:pt x="327" y="14428"/>
                  </a:cubicBezTo>
                  <a:cubicBezTo>
                    <a:pt x="119" y="14642"/>
                    <a:pt x="1" y="14924"/>
                    <a:pt x="1" y="15228"/>
                  </a:cubicBezTo>
                  <a:lnTo>
                    <a:pt x="1" y="20387"/>
                  </a:lnTo>
                  <a:lnTo>
                    <a:pt x="187" y="20387"/>
                  </a:lnTo>
                  <a:lnTo>
                    <a:pt x="209" y="15228"/>
                  </a:lnTo>
                  <a:cubicBezTo>
                    <a:pt x="209" y="14992"/>
                    <a:pt x="305" y="14755"/>
                    <a:pt x="468" y="14569"/>
                  </a:cubicBezTo>
                  <a:cubicBezTo>
                    <a:pt x="654" y="14406"/>
                    <a:pt x="891" y="14288"/>
                    <a:pt x="1150" y="14288"/>
                  </a:cubicBezTo>
                  <a:lnTo>
                    <a:pt x="6263" y="14310"/>
                  </a:lnTo>
                  <a:cubicBezTo>
                    <a:pt x="6567" y="14310"/>
                    <a:pt x="6877" y="14192"/>
                    <a:pt x="7085" y="13961"/>
                  </a:cubicBezTo>
                  <a:cubicBezTo>
                    <a:pt x="7299" y="13747"/>
                    <a:pt x="7412" y="13465"/>
                    <a:pt x="7412" y="13161"/>
                  </a:cubicBezTo>
                  <a:lnTo>
                    <a:pt x="7412" y="9264"/>
                  </a:lnTo>
                  <a:cubicBezTo>
                    <a:pt x="7412" y="8634"/>
                    <a:pt x="6922" y="8116"/>
                    <a:pt x="6286" y="8116"/>
                  </a:cubicBezTo>
                  <a:lnTo>
                    <a:pt x="2580" y="8116"/>
                  </a:lnTo>
                  <a:cubicBezTo>
                    <a:pt x="2062" y="8116"/>
                    <a:pt x="1640" y="7693"/>
                    <a:pt x="1640" y="7181"/>
                  </a:cubicBezTo>
                  <a:lnTo>
                    <a:pt x="1640"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3"/>
            <p:cNvSpPr/>
            <p:nvPr/>
          </p:nvSpPr>
          <p:spPr>
            <a:xfrm>
              <a:off x="7840894" y="4388980"/>
              <a:ext cx="1314178" cy="882136"/>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0" name="Google Shape;250;p23"/>
            <p:cNvGrpSpPr/>
            <p:nvPr/>
          </p:nvGrpSpPr>
          <p:grpSpPr>
            <a:xfrm rot="5400000">
              <a:off x="6411812" y="4350114"/>
              <a:ext cx="3622861" cy="2016533"/>
              <a:chOff x="2437807" y="3754261"/>
              <a:chExt cx="5207505" cy="2898568"/>
            </a:xfrm>
          </p:grpSpPr>
          <p:sp>
            <p:nvSpPr>
              <p:cNvPr id="251" name="Google Shape;251;p23"/>
              <p:cNvSpPr/>
              <p:nvPr/>
            </p:nvSpPr>
            <p:spPr>
              <a:xfrm rot="10800000">
                <a:off x="2885678" y="3754261"/>
                <a:ext cx="4759634" cy="2898568"/>
              </a:xfrm>
              <a:custGeom>
                <a:rect b="b" l="l" r="r" t="t"/>
                <a:pathLst>
                  <a:path extrusionOk="0" h="33953" w="55753">
                    <a:moveTo>
                      <a:pt x="1" y="0"/>
                    </a:moveTo>
                    <a:lnTo>
                      <a:pt x="1" y="14124"/>
                    </a:lnTo>
                    <a:cubicBezTo>
                      <a:pt x="1" y="14434"/>
                      <a:pt x="119" y="14715"/>
                      <a:pt x="355" y="14924"/>
                    </a:cubicBezTo>
                    <a:cubicBezTo>
                      <a:pt x="564" y="15138"/>
                      <a:pt x="845" y="15278"/>
                      <a:pt x="1149" y="15278"/>
                    </a:cubicBezTo>
                    <a:lnTo>
                      <a:pt x="6995" y="15278"/>
                    </a:lnTo>
                    <a:cubicBezTo>
                      <a:pt x="7254" y="15278"/>
                      <a:pt x="7485" y="15369"/>
                      <a:pt x="7648" y="15560"/>
                    </a:cubicBezTo>
                    <a:cubicBezTo>
                      <a:pt x="7840" y="15723"/>
                      <a:pt x="7930" y="15954"/>
                      <a:pt x="7930" y="16213"/>
                    </a:cubicBezTo>
                    <a:lnTo>
                      <a:pt x="7930" y="23348"/>
                    </a:lnTo>
                    <a:cubicBezTo>
                      <a:pt x="7930" y="23653"/>
                      <a:pt x="8048" y="23934"/>
                      <a:pt x="8262" y="24148"/>
                    </a:cubicBezTo>
                    <a:cubicBezTo>
                      <a:pt x="8470" y="24379"/>
                      <a:pt x="8775" y="24497"/>
                      <a:pt x="9084" y="24497"/>
                    </a:cubicBezTo>
                    <a:lnTo>
                      <a:pt x="13116" y="24497"/>
                    </a:lnTo>
                    <a:cubicBezTo>
                      <a:pt x="13375" y="24497"/>
                      <a:pt x="13612" y="24593"/>
                      <a:pt x="13798" y="24779"/>
                    </a:cubicBezTo>
                    <a:cubicBezTo>
                      <a:pt x="13961" y="24942"/>
                      <a:pt x="14057" y="25179"/>
                      <a:pt x="14057" y="25438"/>
                    </a:cubicBezTo>
                    <a:lnTo>
                      <a:pt x="14057" y="32781"/>
                    </a:lnTo>
                    <a:cubicBezTo>
                      <a:pt x="14057" y="33108"/>
                      <a:pt x="14198" y="33389"/>
                      <a:pt x="14384" y="33603"/>
                    </a:cubicBezTo>
                    <a:cubicBezTo>
                      <a:pt x="14598" y="33812"/>
                      <a:pt x="14879" y="33930"/>
                      <a:pt x="15206" y="33930"/>
                    </a:cubicBezTo>
                    <a:lnTo>
                      <a:pt x="24639" y="33953"/>
                    </a:lnTo>
                    <a:cubicBezTo>
                      <a:pt x="25275" y="33953"/>
                      <a:pt x="25787" y="33440"/>
                      <a:pt x="25787" y="32804"/>
                    </a:cubicBezTo>
                    <a:lnTo>
                      <a:pt x="25787" y="23889"/>
                    </a:lnTo>
                    <a:cubicBezTo>
                      <a:pt x="25787" y="23653"/>
                      <a:pt x="25906" y="23416"/>
                      <a:pt x="26069" y="23230"/>
                    </a:cubicBezTo>
                    <a:cubicBezTo>
                      <a:pt x="26260" y="23067"/>
                      <a:pt x="26491" y="22949"/>
                      <a:pt x="26728" y="22949"/>
                    </a:cubicBezTo>
                    <a:lnTo>
                      <a:pt x="55753" y="22971"/>
                    </a:lnTo>
                    <a:lnTo>
                      <a:pt x="55753" y="22785"/>
                    </a:lnTo>
                    <a:lnTo>
                      <a:pt x="26728" y="22740"/>
                    </a:lnTo>
                    <a:cubicBezTo>
                      <a:pt x="26424" y="22740"/>
                      <a:pt x="26142" y="22881"/>
                      <a:pt x="25928" y="23089"/>
                    </a:cubicBezTo>
                    <a:cubicBezTo>
                      <a:pt x="25720" y="23303"/>
                      <a:pt x="25602" y="23585"/>
                      <a:pt x="25602" y="23889"/>
                    </a:cubicBezTo>
                    <a:lnTo>
                      <a:pt x="25579" y="32804"/>
                    </a:lnTo>
                    <a:cubicBezTo>
                      <a:pt x="25579" y="33322"/>
                      <a:pt x="25157" y="33744"/>
                      <a:pt x="24639" y="33744"/>
                    </a:cubicBezTo>
                    <a:lnTo>
                      <a:pt x="15206" y="33722"/>
                    </a:lnTo>
                    <a:cubicBezTo>
                      <a:pt x="14688" y="33722"/>
                      <a:pt x="14265" y="33299"/>
                      <a:pt x="14265" y="32781"/>
                    </a:cubicBezTo>
                    <a:lnTo>
                      <a:pt x="14265" y="25438"/>
                    </a:lnTo>
                    <a:cubicBezTo>
                      <a:pt x="14265" y="25134"/>
                      <a:pt x="14153" y="24852"/>
                      <a:pt x="13939" y="24616"/>
                    </a:cubicBezTo>
                    <a:cubicBezTo>
                      <a:pt x="13730" y="24402"/>
                      <a:pt x="13421" y="24289"/>
                      <a:pt x="13116" y="24289"/>
                    </a:cubicBezTo>
                    <a:lnTo>
                      <a:pt x="9084" y="24289"/>
                    </a:lnTo>
                    <a:cubicBezTo>
                      <a:pt x="8825" y="24289"/>
                      <a:pt x="8589" y="24193"/>
                      <a:pt x="8403" y="24007"/>
                    </a:cubicBezTo>
                    <a:cubicBezTo>
                      <a:pt x="8240" y="23816"/>
                      <a:pt x="8144" y="23585"/>
                      <a:pt x="8144" y="23348"/>
                    </a:cubicBezTo>
                    <a:lnTo>
                      <a:pt x="8144" y="16213"/>
                    </a:lnTo>
                    <a:cubicBezTo>
                      <a:pt x="8144" y="15909"/>
                      <a:pt x="8026" y="15628"/>
                      <a:pt x="7817" y="15391"/>
                    </a:cubicBezTo>
                    <a:cubicBezTo>
                      <a:pt x="7581" y="15183"/>
                      <a:pt x="7299" y="15064"/>
                      <a:pt x="6995" y="15064"/>
                    </a:cubicBezTo>
                    <a:lnTo>
                      <a:pt x="1149" y="15064"/>
                    </a:lnTo>
                    <a:cubicBezTo>
                      <a:pt x="919" y="15064"/>
                      <a:pt x="682" y="14946"/>
                      <a:pt x="496" y="14783"/>
                    </a:cubicBezTo>
                    <a:cubicBezTo>
                      <a:pt x="305" y="14597"/>
                      <a:pt x="215" y="14361"/>
                      <a:pt x="215" y="14124"/>
                    </a:cubicBezTo>
                    <a:lnTo>
                      <a:pt x="215" y="0"/>
                    </a:ln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2" name="Google Shape;252;p23"/>
              <p:cNvGrpSpPr/>
              <p:nvPr/>
            </p:nvGrpSpPr>
            <p:grpSpPr>
              <a:xfrm rot="-5400000">
                <a:off x="2519001" y="4465057"/>
                <a:ext cx="308472" cy="470862"/>
                <a:chOff x="7264975" y="729575"/>
                <a:chExt cx="324400" cy="495175"/>
              </a:xfrm>
            </p:grpSpPr>
            <p:sp>
              <p:nvSpPr>
                <p:cNvPr id="253" name="Google Shape;253;p23"/>
                <p:cNvSpPr/>
                <p:nvPr/>
              </p:nvSpPr>
              <p:spPr>
                <a:xfrm>
                  <a:off x="7475575" y="729575"/>
                  <a:ext cx="32275" cy="257525"/>
                </a:xfrm>
                <a:custGeom>
                  <a:rect b="b" l="l" r="r" t="t"/>
                  <a:pathLst>
                    <a:path extrusionOk="0" h="10301" w="1291">
                      <a:moveTo>
                        <a:pt x="541" y="1"/>
                      </a:moveTo>
                      <a:cubicBezTo>
                        <a:pt x="164" y="1"/>
                        <a:pt x="1" y="119"/>
                        <a:pt x="1" y="496"/>
                      </a:cubicBezTo>
                      <a:lnTo>
                        <a:pt x="1" y="9811"/>
                      </a:lnTo>
                      <a:cubicBezTo>
                        <a:pt x="1" y="10182"/>
                        <a:pt x="164" y="10301"/>
                        <a:pt x="541" y="10301"/>
                      </a:cubicBezTo>
                      <a:lnTo>
                        <a:pt x="586" y="10301"/>
                      </a:lnTo>
                      <a:cubicBezTo>
                        <a:pt x="964" y="10301"/>
                        <a:pt x="1290" y="10182"/>
                        <a:pt x="1290" y="9811"/>
                      </a:cubicBezTo>
                      <a:lnTo>
                        <a:pt x="1290" y="496"/>
                      </a:lnTo>
                      <a:cubicBezTo>
                        <a:pt x="1290" y="119"/>
                        <a:pt x="964" y="1"/>
                        <a:pt x="586" y="1"/>
                      </a:cubicBez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3"/>
                <p:cNvSpPr/>
                <p:nvPr/>
              </p:nvSpPr>
              <p:spPr>
                <a:xfrm>
                  <a:off x="7347050" y="729575"/>
                  <a:ext cx="32400" cy="257525"/>
                </a:xfrm>
                <a:custGeom>
                  <a:rect b="b" l="l" r="r" t="t"/>
                  <a:pathLst>
                    <a:path extrusionOk="0" h="10301" w="1296">
                      <a:moveTo>
                        <a:pt x="704" y="1"/>
                      </a:moveTo>
                      <a:cubicBezTo>
                        <a:pt x="332" y="1"/>
                        <a:pt x="0" y="119"/>
                        <a:pt x="0" y="496"/>
                      </a:cubicBezTo>
                      <a:lnTo>
                        <a:pt x="0" y="9811"/>
                      </a:lnTo>
                      <a:cubicBezTo>
                        <a:pt x="0" y="10182"/>
                        <a:pt x="332" y="10301"/>
                        <a:pt x="704" y="10301"/>
                      </a:cubicBezTo>
                      <a:lnTo>
                        <a:pt x="755" y="10301"/>
                      </a:lnTo>
                      <a:cubicBezTo>
                        <a:pt x="1126" y="10301"/>
                        <a:pt x="1295" y="10182"/>
                        <a:pt x="1295" y="9811"/>
                      </a:cubicBezTo>
                      <a:lnTo>
                        <a:pt x="1295" y="496"/>
                      </a:lnTo>
                      <a:cubicBezTo>
                        <a:pt x="1295" y="119"/>
                        <a:pt x="1126" y="1"/>
                        <a:pt x="755" y="1"/>
                      </a:cubicBez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3"/>
                <p:cNvSpPr/>
                <p:nvPr/>
              </p:nvSpPr>
              <p:spPr>
                <a:xfrm>
                  <a:off x="7264975" y="865725"/>
                  <a:ext cx="324400" cy="359025"/>
                </a:xfrm>
                <a:custGeom>
                  <a:rect b="b" l="l" r="r" t="t"/>
                  <a:pathLst>
                    <a:path extrusionOk="0" h="14361" w="12976">
                      <a:moveTo>
                        <a:pt x="23" y="0"/>
                      </a:moveTo>
                      <a:lnTo>
                        <a:pt x="0" y="1994"/>
                      </a:lnTo>
                      <a:lnTo>
                        <a:pt x="1222" y="1994"/>
                      </a:lnTo>
                      <a:lnTo>
                        <a:pt x="1222" y="6476"/>
                      </a:lnTo>
                      <a:lnTo>
                        <a:pt x="4578" y="10205"/>
                      </a:lnTo>
                      <a:lnTo>
                        <a:pt x="5023" y="14310"/>
                      </a:lnTo>
                      <a:lnTo>
                        <a:pt x="7884" y="14361"/>
                      </a:lnTo>
                      <a:lnTo>
                        <a:pt x="8166" y="10255"/>
                      </a:lnTo>
                      <a:lnTo>
                        <a:pt x="11590" y="6640"/>
                      </a:lnTo>
                      <a:lnTo>
                        <a:pt x="11590" y="2157"/>
                      </a:lnTo>
                      <a:lnTo>
                        <a:pt x="12953" y="2157"/>
                      </a:lnTo>
                      <a:lnTo>
                        <a:pt x="12975" y="0"/>
                      </a:ln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7">
    <p:spTree>
      <p:nvGrpSpPr>
        <p:cNvPr id="256" name="Shape 256"/>
        <p:cNvGrpSpPr/>
        <p:nvPr/>
      </p:nvGrpSpPr>
      <p:grpSpPr>
        <a:xfrm>
          <a:off x="0" y="0"/>
          <a:ext cx="0" cy="0"/>
          <a:chOff x="0" y="0"/>
          <a:chExt cx="0" cy="0"/>
        </a:xfrm>
      </p:grpSpPr>
      <p:pic>
        <p:nvPicPr>
          <p:cNvPr id="257" name="Google Shape;257;p24"/>
          <p:cNvPicPr preferRelativeResize="0"/>
          <p:nvPr/>
        </p:nvPicPr>
        <p:blipFill>
          <a:blip r:embed="rId2">
            <a:alphaModFix/>
          </a:blip>
          <a:stretch>
            <a:fillRect/>
          </a:stretch>
        </p:blipFill>
        <p:spPr>
          <a:xfrm flipH="1">
            <a:off x="0" y="0"/>
            <a:ext cx="9143997" cy="5143490"/>
          </a:xfrm>
          <a:prstGeom prst="rect">
            <a:avLst/>
          </a:prstGeom>
          <a:noFill/>
          <a:ln>
            <a:noFill/>
          </a:ln>
        </p:spPr>
      </p:pic>
      <p:sp>
        <p:nvSpPr>
          <p:cNvPr id="258" name="Google Shape;258;p2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259" name="Google Shape;259;p24"/>
          <p:cNvSpPr txBox="1"/>
          <p:nvPr>
            <p:ph idx="1" type="subTitle"/>
          </p:nvPr>
        </p:nvSpPr>
        <p:spPr>
          <a:xfrm>
            <a:off x="1112605" y="2171082"/>
            <a:ext cx="1975200" cy="484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60" name="Google Shape;260;p24"/>
          <p:cNvSpPr txBox="1"/>
          <p:nvPr>
            <p:ph idx="2" type="subTitle"/>
          </p:nvPr>
        </p:nvSpPr>
        <p:spPr>
          <a:xfrm>
            <a:off x="3582450" y="2171082"/>
            <a:ext cx="1975200" cy="484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61" name="Google Shape;261;p24"/>
          <p:cNvSpPr txBox="1"/>
          <p:nvPr>
            <p:ph idx="3" type="subTitle"/>
          </p:nvPr>
        </p:nvSpPr>
        <p:spPr>
          <a:xfrm>
            <a:off x="1112605" y="3756882"/>
            <a:ext cx="1975200" cy="484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62" name="Google Shape;262;p24"/>
          <p:cNvSpPr txBox="1"/>
          <p:nvPr>
            <p:ph idx="4" type="subTitle"/>
          </p:nvPr>
        </p:nvSpPr>
        <p:spPr>
          <a:xfrm>
            <a:off x="3582450" y="3756882"/>
            <a:ext cx="1975200" cy="484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63" name="Google Shape;263;p24"/>
          <p:cNvSpPr txBox="1"/>
          <p:nvPr>
            <p:ph idx="5" type="subTitle"/>
          </p:nvPr>
        </p:nvSpPr>
        <p:spPr>
          <a:xfrm>
            <a:off x="6052295" y="2171082"/>
            <a:ext cx="1975200" cy="484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64" name="Google Shape;264;p24"/>
          <p:cNvSpPr txBox="1"/>
          <p:nvPr>
            <p:ph idx="6" type="subTitle"/>
          </p:nvPr>
        </p:nvSpPr>
        <p:spPr>
          <a:xfrm>
            <a:off x="6052295" y="3756882"/>
            <a:ext cx="1975200" cy="484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65" name="Google Shape;265;p24"/>
          <p:cNvSpPr txBox="1"/>
          <p:nvPr>
            <p:ph idx="7" type="subTitle"/>
          </p:nvPr>
        </p:nvSpPr>
        <p:spPr>
          <a:xfrm>
            <a:off x="1111105" y="1909588"/>
            <a:ext cx="1978200" cy="37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266" name="Google Shape;266;p24"/>
          <p:cNvSpPr txBox="1"/>
          <p:nvPr>
            <p:ph idx="8" type="subTitle"/>
          </p:nvPr>
        </p:nvSpPr>
        <p:spPr>
          <a:xfrm>
            <a:off x="3580950" y="1909588"/>
            <a:ext cx="1978200" cy="37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267" name="Google Shape;267;p24"/>
          <p:cNvSpPr txBox="1"/>
          <p:nvPr>
            <p:ph idx="9" type="subTitle"/>
          </p:nvPr>
        </p:nvSpPr>
        <p:spPr>
          <a:xfrm>
            <a:off x="6050795" y="1909588"/>
            <a:ext cx="1978200" cy="37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268" name="Google Shape;268;p24"/>
          <p:cNvSpPr txBox="1"/>
          <p:nvPr>
            <p:ph idx="13" type="subTitle"/>
          </p:nvPr>
        </p:nvSpPr>
        <p:spPr>
          <a:xfrm>
            <a:off x="1111105" y="3494250"/>
            <a:ext cx="1978200" cy="37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269" name="Google Shape;269;p24"/>
          <p:cNvSpPr txBox="1"/>
          <p:nvPr>
            <p:ph idx="14" type="subTitle"/>
          </p:nvPr>
        </p:nvSpPr>
        <p:spPr>
          <a:xfrm>
            <a:off x="3580950" y="3494250"/>
            <a:ext cx="1978200" cy="37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270" name="Google Shape;270;p24"/>
          <p:cNvSpPr txBox="1"/>
          <p:nvPr>
            <p:ph idx="15" type="subTitle"/>
          </p:nvPr>
        </p:nvSpPr>
        <p:spPr>
          <a:xfrm>
            <a:off x="6050795" y="3494250"/>
            <a:ext cx="1978200" cy="37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grpSp>
        <p:nvGrpSpPr>
          <p:cNvPr id="271" name="Google Shape;271;p24"/>
          <p:cNvGrpSpPr/>
          <p:nvPr/>
        </p:nvGrpSpPr>
        <p:grpSpPr>
          <a:xfrm>
            <a:off x="-425150" y="3023688"/>
            <a:ext cx="1473693" cy="2193093"/>
            <a:chOff x="-425150" y="3023688"/>
            <a:chExt cx="1473693" cy="2193093"/>
          </a:xfrm>
        </p:grpSpPr>
        <p:sp>
          <p:nvSpPr>
            <p:cNvPr id="272" name="Google Shape;272;p24"/>
            <p:cNvSpPr/>
            <p:nvPr/>
          </p:nvSpPr>
          <p:spPr>
            <a:xfrm>
              <a:off x="-425150" y="3023688"/>
              <a:ext cx="623701" cy="1555324"/>
            </a:xfrm>
            <a:custGeom>
              <a:rect b="b" l="l" r="r" t="t"/>
              <a:pathLst>
                <a:path extrusionOk="0" h="20387" w="7412">
                  <a:moveTo>
                    <a:pt x="1431" y="0"/>
                  </a:moveTo>
                  <a:lnTo>
                    <a:pt x="1431" y="7181"/>
                  </a:lnTo>
                  <a:cubicBezTo>
                    <a:pt x="1431" y="7811"/>
                    <a:pt x="1949" y="8330"/>
                    <a:pt x="2580" y="8330"/>
                  </a:cubicBezTo>
                  <a:lnTo>
                    <a:pt x="6286" y="8330"/>
                  </a:lnTo>
                  <a:cubicBezTo>
                    <a:pt x="6804" y="8330"/>
                    <a:pt x="7226" y="8752"/>
                    <a:pt x="7226" y="9264"/>
                  </a:cubicBezTo>
                  <a:lnTo>
                    <a:pt x="7203" y="13161"/>
                  </a:lnTo>
                  <a:cubicBezTo>
                    <a:pt x="7203" y="13398"/>
                    <a:pt x="7108" y="13629"/>
                    <a:pt x="6944" y="13820"/>
                  </a:cubicBezTo>
                  <a:cubicBezTo>
                    <a:pt x="6759" y="14006"/>
                    <a:pt x="6522" y="14102"/>
                    <a:pt x="6263" y="14102"/>
                  </a:cubicBezTo>
                  <a:lnTo>
                    <a:pt x="1150" y="14102"/>
                  </a:lnTo>
                  <a:cubicBezTo>
                    <a:pt x="845" y="14102"/>
                    <a:pt x="541" y="14220"/>
                    <a:pt x="327" y="14428"/>
                  </a:cubicBezTo>
                  <a:cubicBezTo>
                    <a:pt x="119" y="14642"/>
                    <a:pt x="1" y="14924"/>
                    <a:pt x="1" y="15228"/>
                  </a:cubicBezTo>
                  <a:lnTo>
                    <a:pt x="1" y="20387"/>
                  </a:lnTo>
                  <a:lnTo>
                    <a:pt x="187" y="20387"/>
                  </a:lnTo>
                  <a:lnTo>
                    <a:pt x="209" y="15228"/>
                  </a:lnTo>
                  <a:cubicBezTo>
                    <a:pt x="209" y="14992"/>
                    <a:pt x="305" y="14755"/>
                    <a:pt x="468" y="14569"/>
                  </a:cubicBezTo>
                  <a:cubicBezTo>
                    <a:pt x="654" y="14406"/>
                    <a:pt x="891" y="14288"/>
                    <a:pt x="1150" y="14288"/>
                  </a:cubicBezTo>
                  <a:lnTo>
                    <a:pt x="6263" y="14310"/>
                  </a:lnTo>
                  <a:cubicBezTo>
                    <a:pt x="6567" y="14310"/>
                    <a:pt x="6877" y="14192"/>
                    <a:pt x="7085" y="13961"/>
                  </a:cubicBezTo>
                  <a:cubicBezTo>
                    <a:pt x="7299" y="13747"/>
                    <a:pt x="7412" y="13465"/>
                    <a:pt x="7412" y="13161"/>
                  </a:cubicBezTo>
                  <a:lnTo>
                    <a:pt x="7412" y="9264"/>
                  </a:lnTo>
                  <a:cubicBezTo>
                    <a:pt x="7412" y="8634"/>
                    <a:pt x="6922" y="8116"/>
                    <a:pt x="6286" y="8116"/>
                  </a:cubicBezTo>
                  <a:lnTo>
                    <a:pt x="2580" y="8116"/>
                  </a:lnTo>
                  <a:cubicBezTo>
                    <a:pt x="2062" y="8116"/>
                    <a:pt x="1640" y="7693"/>
                    <a:pt x="1640" y="7181"/>
                  </a:cubicBezTo>
                  <a:lnTo>
                    <a:pt x="1640"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4"/>
            <p:cNvSpPr/>
            <p:nvPr/>
          </p:nvSpPr>
          <p:spPr>
            <a:xfrm flipH="1">
              <a:off x="-265635" y="4334645"/>
              <a:ext cx="1314178" cy="882136"/>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74" name="Google Shape;274;p24"/>
            <p:cNvGrpSpPr/>
            <p:nvPr/>
          </p:nvGrpSpPr>
          <p:grpSpPr>
            <a:xfrm>
              <a:off x="355139" y="3363142"/>
              <a:ext cx="466236" cy="1853621"/>
              <a:chOff x="6207608" y="1486993"/>
              <a:chExt cx="477847" cy="1899786"/>
            </a:xfrm>
          </p:grpSpPr>
          <p:sp>
            <p:nvSpPr>
              <p:cNvPr id="275" name="Google Shape;275;p24"/>
              <p:cNvSpPr/>
              <p:nvPr/>
            </p:nvSpPr>
            <p:spPr>
              <a:xfrm>
                <a:off x="6306342" y="2054126"/>
                <a:ext cx="379113" cy="1332652"/>
              </a:xfrm>
              <a:custGeom>
                <a:rect b="b" l="l" r="r" t="t"/>
                <a:pathLst>
                  <a:path extrusionOk="0" h="21186" w="6027">
                    <a:moveTo>
                      <a:pt x="23" y="0"/>
                    </a:moveTo>
                    <a:lnTo>
                      <a:pt x="1" y="15183"/>
                    </a:lnTo>
                    <a:cubicBezTo>
                      <a:pt x="1" y="15813"/>
                      <a:pt x="513" y="16331"/>
                      <a:pt x="1150" y="16331"/>
                    </a:cubicBezTo>
                    <a:lnTo>
                      <a:pt x="4878" y="16331"/>
                    </a:lnTo>
                    <a:cubicBezTo>
                      <a:pt x="5396" y="16331"/>
                      <a:pt x="5818" y="16754"/>
                      <a:pt x="5818" y="17266"/>
                    </a:cubicBezTo>
                    <a:lnTo>
                      <a:pt x="5818" y="21186"/>
                    </a:lnTo>
                    <a:lnTo>
                      <a:pt x="6027" y="21186"/>
                    </a:lnTo>
                    <a:lnTo>
                      <a:pt x="6027" y="17266"/>
                    </a:lnTo>
                    <a:cubicBezTo>
                      <a:pt x="6027" y="16636"/>
                      <a:pt x="5514" y="16117"/>
                      <a:pt x="4878" y="16117"/>
                    </a:cubicBezTo>
                    <a:lnTo>
                      <a:pt x="1150" y="16117"/>
                    </a:lnTo>
                    <a:cubicBezTo>
                      <a:pt x="632" y="16117"/>
                      <a:pt x="209" y="15695"/>
                      <a:pt x="209" y="15183"/>
                    </a:cubicBezTo>
                    <a:lnTo>
                      <a:pt x="232" y="0"/>
                    </a:ln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76" name="Google Shape;276;p24"/>
              <p:cNvGrpSpPr/>
              <p:nvPr/>
            </p:nvGrpSpPr>
            <p:grpSpPr>
              <a:xfrm>
                <a:off x="6207608" y="1486993"/>
                <a:ext cx="225329" cy="597100"/>
                <a:chOff x="748475" y="3987300"/>
                <a:chExt cx="289775" cy="767875"/>
              </a:xfrm>
            </p:grpSpPr>
            <p:sp>
              <p:nvSpPr>
                <p:cNvPr id="277" name="Google Shape;277;p24"/>
                <p:cNvSpPr/>
                <p:nvPr/>
              </p:nvSpPr>
              <p:spPr>
                <a:xfrm>
                  <a:off x="790150" y="4104025"/>
                  <a:ext cx="46350" cy="534450"/>
                </a:xfrm>
                <a:custGeom>
                  <a:rect b="b" l="l" r="r" t="t"/>
                  <a:pathLst>
                    <a:path extrusionOk="0" h="21378" w="1854">
                      <a:moveTo>
                        <a:pt x="913" y="0"/>
                      </a:moveTo>
                      <a:cubicBezTo>
                        <a:pt x="423" y="0"/>
                        <a:pt x="0" y="422"/>
                        <a:pt x="0" y="941"/>
                      </a:cubicBezTo>
                      <a:lnTo>
                        <a:pt x="0" y="20437"/>
                      </a:lnTo>
                      <a:cubicBezTo>
                        <a:pt x="0" y="20955"/>
                        <a:pt x="423" y="21377"/>
                        <a:pt x="913" y="21377"/>
                      </a:cubicBezTo>
                      <a:cubicBezTo>
                        <a:pt x="1431" y="21377"/>
                        <a:pt x="1853" y="20955"/>
                        <a:pt x="1853" y="20437"/>
                      </a:cubicBezTo>
                      <a:lnTo>
                        <a:pt x="1853" y="941"/>
                      </a:lnTo>
                      <a:cubicBezTo>
                        <a:pt x="1853" y="422"/>
                        <a:pt x="1431" y="0"/>
                        <a:pt x="913" y="0"/>
                      </a:cubicBez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24"/>
                <p:cNvSpPr/>
                <p:nvPr/>
              </p:nvSpPr>
              <p:spPr>
                <a:xfrm>
                  <a:off x="859975" y="3987300"/>
                  <a:ext cx="66900" cy="767875"/>
                </a:xfrm>
                <a:custGeom>
                  <a:rect b="b" l="l" r="r" t="t"/>
                  <a:pathLst>
                    <a:path extrusionOk="0" h="30715" w="2676">
                      <a:moveTo>
                        <a:pt x="1335" y="1"/>
                      </a:moveTo>
                      <a:cubicBezTo>
                        <a:pt x="586" y="1"/>
                        <a:pt x="1" y="586"/>
                        <a:pt x="1" y="1341"/>
                      </a:cubicBezTo>
                      <a:lnTo>
                        <a:pt x="1" y="29380"/>
                      </a:lnTo>
                      <a:cubicBezTo>
                        <a:pt x="1" y="30129"/>
                        <a:pt x="586" y="30715"/>
                        <a:pt x="1335" y="30715"/>
                      </a:cubicBezTo>
                      <a:cubicBezTo>
                        <a:pt x="2062" y="30715"/>
                        <a:pt x="2675" y="30129"/>
                        <a:pt x="2675" y="29380"/>
                      </a:cubicBezTo>
                      <a:lnTo>
                        <a:pt x="2675" y="1341"/>
                      </a:lnTo>
                      <a:cubicBezTo>
                        <a:pt x="2675" y="586"/>
                        <a:pt x="2062" y="1"/>
                        <a:pt x="1335" y="1"/>
                      </a:cubicBez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4"/>
                <p:cNvSpPr/>
                <p:nvPr/>
              </p:nvSpPr>
              <p:spPr>
                <a:xfrm>
                  <a:off x="950225" y="4104025"/>
                  <a:ext cx="46475" cy="534450"/>
                </a:xfrm>
                <a:custGeom>
                  <a:rect b="b" l="l" r="r" t="t"/>
                  <a:pathLst>
                    <a:path extrusionOk="0" h="21378" w="1859">
                      <a:moveTo>
                        <a:pt x="918" y="0"/>
                      </a:moveTo>
                      <a:cubicBezTo>
                        <a:pt x="400" y="0"/>
                        <a:pt x="0" y="422"/>
                        <a:pt x="0" y="941"/>
                      </a:cubicBezTo>
                      <a:lnTo>
                        <a:pt x="0" y="20437"/>
                      </a:lnTo>
                      <a:cubicBezTo>
                        <a:pt x="0" y="20955"/>
                        <a:pt x="400" y="21377"/>
                        <a:pt x="918" y="21377"/>
                      </a:cubicBezTo>
                      <a:cubicBezTo>
                        <a:pt x="1436" y="21377"/>
                        <a:pt x="1859" y="20955"/>
                        <a:pt x="1859" y="20437"/>
                      </a:cubicBezTo>
                      <a:lnTo>
                        <a:pt x="1859" y="941"/>
                      </a:lnTo>
                      <a:cubicBezTo>
                        <a:pt x="1859" y="422"/>
                        <a:pt x="1436" y="0"/>
                        <a:pt x="918" y="0"/>
                      </a:cubicBez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24"/>
                <p:cNvSpPr/>
                <p:nvPr/>
              </p:nvSpPr>
              <p:spPr>
                <a:xfrm>
                  <a:off x="748475" y="4522850"/>
                  <a:ext cx="289775" cy="231200"/>
                </a:xfrm>
                <a:custGeom>
                  <a:rect b="b" l="l" r="r" t="t"/>
                  <a:pathLst>
                    <a:path extrusionOk="0" h="9248" w="11591">
                      <a:moveTo>
                        <a:pt x="1008" y="1"/>
                      </a:moveTo>
                      <a:cubicBezTo>
                        <a:pt x="445" y="1"/>
                        <a:pt x="0" y="446"/>
                        <a:pt x="0" y="1009"/>
                      </a:cubicBezTo>
                      <a:cubicBezTo>
                        <a:pt x="0" y="1572"/>
                        <a:pt x="445" y="2045"/>
                        <a:pt x="1008" y="2045"/>
                      </a:cubicBezTo>
                      <a:cubicBezTo>
                        <a:pt x="445" y="2045"/>
                        <a:pt x="0" y="2513"/>
                        <a:pt x="0" y="3076"/>
                      </a:cubicBezTo>
                      <a:cubicBezTo>
                        <a:pt x="0" y="3639"/>
                        <a:pt x="445" y="4106"/>
                        <a:pt x="1008" y="4106"/>
                      </a:cubicBezTo>
                      <a:cubicBezTo>
                        <a:pt x="445" y="4106"/>
                        <a:pt x="0" y="4557"/>
                        <a:pt x="0" y="5120"/>
                      </a:cubicBezTo>
                      <a:cubicBezTo>
                        <a:pt x="0" y="5706"/>
                        <a:pt x="445" y="6150"/>
                        <a:pt x="1008" y="6150"/>
                      </a:cubicBezTo>
                      <a:lnTo>
                        <a:pt x="2698" y="6150"/>
                      </a:lnTo>
                      <a:cubicBezTo>
                        <a:pt x="2698" y="7862"/>
                        <a:pt x="4083" y="9248"/>
                        <a:pt x="5795" y="9248"/>
                      </a:cubicBezTo>
                      <a:cubicBezTo>
                        <a:pt x="7485" y="9248"/>
                        <a:pt x="8870" y="7862"/>
                        <a:pt x="8870" y="6150"/>
                      </a:cubicBezTo>
                      <a:lnTo>
                        <a:pt x="10559" y="6150"/>
                      </a:lnTo>
                      <a:cubicBezTo>
                        <a:pt x="11123" y="6150"/>
                        <a:pt x="11590" y="5706"/>
                        <a:pt x="11590" y="5120"/>
                      </a:cubicBezTo>
                      <a:cubicBezTo>
                        <a:pt x="11590" y="4557"/>
                        <a:pt x="11123" y="4106"/>
                        <a:pt x="10559" y="4106"/>
                      </a:cubicBezTo>
                      <a:cubicBezTo>
                        <a:pt x="11123" y="4106"/>
                        <a:pt x="11590" y="3639"/>
                        <a:pt x="11590" y="3076"/>
                      </a:cubicBezTo>
                      <a:cubicBezTo>
                        <a:pt x="11590" y="2513"/>
                        <a:pt x="11123" y="2045"/>
                        <a:pt x="10559" y="2045"/>
                      </a:cubicBezTo>
                      <a:cubicBezTo>
                        <a:pt x="11123" y="2045"/>
                        <a:pt x="11590" y="1572"/>
                        <a:pt x="11590" y="1009"/>
                      </a:cubicBezTo>
                      <a:cubicBezTo>
                        <a:pt x="11590" y="446"/>
                        <a:pt x="11123" y="1"/>
                        <a:pt x="10559" y="1"/>
                      </a:cubicBez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8">
    <p:spTree>
      <p:nvGrpSpPr>
        <p:cNvPr id="281" name="Shape 281"/>
        <p:cNvGrpSpPr/>
        <p:nvPr/>
      </p:nvGrpSpPr>
      <p:grpSpPr>
        <a:xfrm>
          <a:off x="0" y="0"/>
          <a:ext cx="0" cy="0"/>
          <a:chOff x="0" y="0"/>
          <a:chExt cx="0" cy="0"/>
        </a:xfrm>
      </p:grpSpPr>
      <p:pic>
        <p:nvPicPr>
          <p:cNvPr id="282" name="Google Shape;282;p25"/>
          <p:cNvPicPr preferRelativeResize="0"/>
          <p:nvPr/>
        </p:nvPicPr>
        <p:blipFill>
          <a:blip r:embed="rId2">
            <a:alphaModFix/>
          </a:blip>
          <a:stretch>
            <a:fillRect/>
          </a:stretch>
        </p:blipFill>
        <p:spPr>
          <a:xfrm flipH="1" rot="10800000">
            <a:off x="0" y="0"/>
            <a:ext cx="9143997" cy="5143490"/>
          </a:xfrm>
          <a:prstGeom prst="rect">
            <a:avLst/>
          </a:prstGeom>
          <a:noFill/>
          <a:ln>
            <a:noFill/>
          </a:ln>
        </p:spPr>
      </p:pic>
      <p:sp>
        <p:nvSpPr>
          <p:cNvPr id="283" name="Google Shape;283;p25"/>
          <p:cNvSpPr txBox="1"/>
          <p:nvPr>
            <p:ph hasCustomPrompt="1" type="title"/>
          </p:nvPr>
        </p:nvSpPr>
        <p:spPr>
          <a:xfrm>
            <a:off x="2223600" y="670225"/>
            <a:ext cx="4696800" cy="768900"/>
          </a:xfrm>
          <a:prstGeom prst="rect">
            <a:avLst/>
          </a:prstGeom>
          <a:solidFill>
            <a:srgbClr val="8F9396">
              <a:alpha val="2671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Clr>
                <a:schemeClr val="lt1"/>
              </a:buClr>
              <a:buSzPts val="6000"/>
              <a:buNone/>
              <a:defRPr sz="3700">
                <a:latin typeface="Zen Dots"/>
                <a:ea typeface="Zen Dots"/>
                <a:cs typeface="Zen Dots"/>
                <a:sym typeface="Zen Dots"/>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284" name="Google Shape;284;p25"/>
          <p:cNvSpPr txBox="1"/>
          <p:nvPr>
            <p:ph idx="1" type="subTitle"/>
          </p:nvPr>
        </p:nvSpPr>
        <p:spPr>
          <a:xfrm>
            <a:off x="2223600" y="1428226"/>
            <a:ext cx="4696800" cy="37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PT Sans"/>
              <a:buNone/>
              <a:defRPr sz="1600">
                <a:solidFill>
                  <a:schemeClr val="dk1"/>
                </a:solidFill>
                <a:latin typeface="Titillium Web"/>
                <a:ea typeface="Titillium Web"/>
                <a:cs typeface="Titillium Web"/>
                <a:sym typeface="Titillium Web"/>
              </a:defRPr>
            </a:lvl1pPr>
            <a:lvl2pPr lvl="1" rtl="0" algn="ctr">
              <a:lnSpc>
                <a:spcPct val="100000"/>
              </a:lnSpc>
              <a:spcBef>
                <a:spcPts val="0"/>
              </a:spcBef>
              <a:spcAft>
                <a:spcPts val="0"/>
              </a:spcAft>
              <a:buClr>
                <a:schemeClr val="dk1"/>
              </a:buClr>
              <a:buSzPts val="2100"/>
              <a:buNone/>
              <a:defRPr sz="2100">
                <a:solidFill>
                  <a:schemeClr val="dk1"/>
                </a:solidFill>
              </a:defRPr>
            </a:lvl2pPr>
            <a:lvl3pPr lvl="2" rtl="0" algn="ctr">
              <a:lnSpc>
                <a:spcPct val="100000"/>
              </a:lnSpc>
              <a:spcBef>
                <a:spcPts val="0"/>
              </a:spcBef>
              <a:spcAft>
                <a:spcPts val="0"/>
              </a:spcAft>
              <a:buClr>
                <a:schemeClr val="dk1"/>
              </a:buClr>
              <a:buSzPts val="2100"/>
              <a:buNone/>
              <a:defRPr sz="2100">
                <a:solidFill>
                  <a:schemeClr val="dk1"/>
                </a:solidFill>
              </a:defRPr>
            </a:lvl3pPr>
            <a:lvl4pPr lvl="3"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4pPr>
            <a:lvl5pPr lvl="4"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5pPr>
            <a:lvl6pPr lvl="5"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6pPr>
            <a:lvl7pPr lvl="6"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7pPr>
            <a:lvl8pPr lvl="7"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8pPr>
            <a:lvl9pPr lvl="8"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9pPr>
          </a:lstStyle>
          <a:p/>
        </p:txBody>
      </p:sp>
      <p:sp>
        <p:nvSpPr>
          <p:cNvPr id="285" name="Google Shape;285;p25"/>
          <p:cNvSpPr txBox="1"/>
          <p:nvPr>
            <p:ph hasCustomPrompt="1" idx="2" type="title"/>
          </p:nvPr>
        </p:nvSpPr>
        <p:spPr>
          <a:xfrm>
            <a:off x="2223600" y="1967931"/>
            <a:ext cx="4696800" cy="768900"/>
          </a:xfrm>
          <a:prstGeom prst="rect">
            <a:avLst/>
          </a:prstGeom>
          <a:solidFill>
            <a:srgbClr val="8F9396">
              <a:alpha val="2671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Clr>
                <a:schemeClr val="lt1"/>
              </a:buClr>
              <a:buSzPts val="6000"/>
              <a:buNone/>
              <a:defRPr sz="3700">
                <a:latin typeface="Zen Dots"/>
                <a:ea typeface="Zen Dots"/>
                <a:cs typeface="Zen Dots"/>
                <a:sym typeface="Zen Dots"/>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286" name="Google Shape;286;p25"/>
          <p:cNvSpPr txBox="1"/>
          <p:nvPr>
            <p:ph idx="3" type="subTitle"/>
          </p:nvPr>
        </p:nvSpPr>
        <p:spPr>
          <a:xfrm>
            <a:off x="2223600" y="2728503"/>
            <a:ext cx="4696800" cy="37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PT Sans"/>
              <a:buNone/>
              <a:defRPr sz="1600">
                <a:solidFill>
                  <a:schemeClr val="dk1"/>
                </a:solidFill>
                <a:latin typeface="Titillium Web"/>
                <a:ea typeface="Titillium Web"/>
                <a:cs typeface="Titillium Web"/>
                <a:sym typeface="Titillium Web"/>
              </a:defRPr>
            </a:lvl1pPr>
            <a:lvl2pPr lvl="1" rtl="0" algn="ctr">
              <a:lnSpc>
                <a:spcPct val="100000"/>
              </a:lnSpc>
              <a:spcBef>
                <a:spcPts val="0"/>
              </a:spcBef>
              <a:spcAft>
                <a:spcPts val="0"/>
              </a:spcAft>
              <a:buClr>
                <a:schemeClr val="dk1"/>
              </a:buClr>
              <a:buSzPts val="2100"/>
              <a:buNone/>
              <a:defRPr sz="2100">
                <a:solidFill>
                  <a:schemeClr val="dk1"/>
                </a:solidFill>
              </a:defRPr>
            </a:lvl2pPr>
            <a:lvl3pPr lvl="2" rtl="0" algn="ctr">
              <a:lnSpc>
                <a:spcPct val="100000"/>
              </a:lnSpc>
              <a:spcBef>
                <a:spcPts val="0"/>
              </a:spcBef>
              <a:spcAft>
                <a:spcPts val="0"/>
              </a:spcAft>
              <a:buClr>
                <a:schemeClr val="dk1"/>
              </a:buClr>
              <a:buSzPts val="2100"/>
              <a:buNone/>
              <a:defRPr sz="2100">
                <a:solidFill>
                  <a:schemeClr val="dk1"/>
                </a:solidFill>
              </a:defRPr>
            </a:lvl3pPr>
            <a:lvl4pPr lvl="3"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4pPr>
            <a:lvl5pPr lvl="4"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5pPr>
            <a:lvl6pPr lvl="5"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6pPr>
            <a:lvl7pPr lvl="6"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7pPr>
            <a:lvl8pPr lvl="7"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8pPr>
            <a:lvl9pPr lvl="8"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9pPr>
          </a:lstStyle>
          <a:p/>
        </p:txBody>
      </p:sp>
      <p:sp>
        <p:nvSpPr>
          <p:cNvPr id="287" name="Google Shape;287;p25"/>
          <p:cNvSpPr txBox="1"/>
          <p:nvPr>
            <p:ph hasCustomPrompt="1" idx="4" type="title"/>
          </p:nvPr>
        </p:nvSpPr>
        <p:spPr>
          <a:xfrm>
            <a:off x="2223600" y="3265638"/>
            <a:ext cx="4696800" cy="768900"/>
          </a:xfrm>
          <a:prstGeom prst="rect">
            <a:avLst/>
          </a:prstGeom>
          <a:solidFill>
            <a:srgbClr val="8F9396">
              <a:alpha val="2671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Clr>
                <a:schemeClr val="lt1"/>
              </a:buClr>
              <a:buSzPts val="6000"/>
              <a:buNone/>
              <a:defRPr sz="3700">
                <a:latin typeface="Zen Dots"/>
                <a:ea typeface="Zen Dots"/>
                <a:cs typeface="Zen Dots"/>
                <a:sym typeface="Zen Dots"/>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288" name="Google Shape;288;p25"/>
          <p:cNvSpPr txBox="1"/>
          <p:nvPr>
            <p:ph idx="5" type="subTitle"/>
          </p:nvPr>
        </p:nvSpPr>
        <p:spPr>
          <a:xfrm>
            <a:off x="2223600" y="4028781"/>
            <a:ext cx="4696800" cy="37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PT Sans"/>
              <a:buNone/>
              <a:defRPr sz="1600">
                <a:solidFill>
                  <a:schemeClr val="dk1"/>
                </a:solidFill>
                <a:latin typeface="Titillium Web"/>
                <a:ea typeface="Titillium Web"/>
                <a:cs typeface="Titillium Web"/>
                <a:sym typeface="Titillium Web"/>
              </a:defRPr>
            </a:lvl1pPr>
            <a:lvl2pPr lvl="1" rtl="0" algn="ctr">
              <a:lnSpc>
                <a:spcPct val="100000"/>
              </a:lnSpc>
              <a:spcBef>
                <a:spcPts val="0"/>
              </a:spcBef>
              <a:spcAft>
                <a:spcPts val="0"/>
              </a:spcAft>
              <a:buClr>
                <a:schemeClr val="dk1"/>
              </a:buClr>
              <a:buSzPts val="2100"/>
              <a:buNone/>
              <a:defRPr sz="2100">
                <a:solidFill>
                  <a:schemeClr val="dk1"/>
                </a:solidFill>
              </a:defRPr>
            </a:lvl2pPr>
            <a:lvl3pPr lvl="2" rtl="0" algn="ctr">
              <a:lnSpc>
                <a:spcPct val="100000"/>
              </a:lnSpc>
              <a:spcBef>
                <a:spcPts val="0"/>
              </a:spcBef>
              <a:spcAft>
                <a:spcPts val="0"/>
              </a:spcAft>
              <a:buClr>
                <a:schemeClr val="dk1"/>
              </a:buClr>
              <a:buSzPts val="2100"/>
              <a:buNone/>
              <a:defRPr sz="2100">
                <a:solidFill>
                  <a:schemeClr val="dk1"/>
                </a:solidFill>
              </a:defRPr>
            </a:lvl3pPr>
            <a:lvl4pPr lvl="3"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4pPr>
            <a:lvl5pPr lvl="4"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5pPr>
            <a:lvl6pPr lvl="5"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6pPr>
            <a:lvl7pPr lvl="6"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7pPr>
            <a:lvl8pPr lvl="7"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8pPr>
            <a:lvl9pPr lvl="8" rtl="0" algn="ctr">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1">
  <p:cSld name="CUSTOM_8_1">
    <p:spTree>
      <p:nvGrpSpPr>
        <p:cNvPr id="289" name="Shape 289"/>
        <p:cNvGrpSpPr/>
        <p:nvPr/>
      </p:nvGrpSpPr>
      <p:grpSpPr>
        <a:xfrm>
          <a:off x="0" y="0"/>
          <a:ext cx="0" cy="0"/>
          <a:chOff x="0" y="0"/>
          <a:chExt cx="0" cy="0"/>
        </a:xfrm>
      </p:grpSpPr>
      <p:pic>
        <p:nvPicPr>
          <p:cNvPr id="290" name="Google Shape;290;p26"/>
          <p:cNvPicPr preferRelativeResize="0"/>
          <p:nvPr/>
        </p:nvPicPr>
        <p:blipFill>
          <a:blip r:embed="rId2">
            <a:alphaModFix/>
          </a:blip>
          <a:stretch>
            <a:fillRect/>
          </a:stretch>
        </p:blipFill>
        <p:spPr>
          <a:xfrm>
            <a:off x="0" y="0"/>
            <a:ext cx="9143997" cy="5143490"/>
          </a:xfrm>
          <a:prstGeom prst="rect">
            <a:avLst/>
          </a:prstGeom>
          <a:noFill/>
          <a:ln>
            <a:noFill/>
          </a:ln>
        </p:spPr>
      </p:pic>
      <p:sp>
        <p:nvSpPr>
          <p:cNvPr id="291" name="Google Shape;291;p26"/>
          <p:cNvSpPr txBox="1"/>
          <p:nvPr>
            <p:ph hasCustomPrompt="1" type="title"/>
          </p:nvPr>
        </p:nvSpPr>
        <p:spPr>
          <a:xfrm>
            <a:off x="1325650" y="1842050"/>
            <a:ext cx="1398900" cy="406800"/>
          </a:xfrm>
          <a:prstGeom prst="rect">
            <a:avLst/>
          </a:prstGeom>
          <a:solidFill>
            <a:srgbClr val="8F9396">
              <a:alpha val="2360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Clr>
                <a:schemeClr val="lt1"/>
              </a:buClr>
              <a:buSzPts val="6000"/>
              <a:buNone/>
              <a:defRPr sz="1800"/>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292" name="Google Shape;292;p26"/>
          <p:cNvSpPr txBox="1"/>
          <p:nvPr>
            <p:ph idx="1" type="subTitle"/>
          </p:nvPr>
        </p:nvSpPr>
        <p:spPr>
          <a:xfrm>
            <a:off x="938500" y="3512525"/>
            <a:ext cx="2173200" cy="759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400"/>
              <a:buFont typeface="PT Sans"/>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Font typeface="PT Sans"/>
              <a:buNone/>
              <a:defRPr sz="2100">
                <a:latin typeface="PT Sans"/>
                <a:ea typeface="PT Sans"/>
                <a:cs typeface="PT Sans"/>
                <a:sym typeface="PT Sans"/>
              </a:defRPr>
            </a:lvl4pPr>
            <a:lvl5pPr lvl="4" rtl="0" algn="ctr">
              <a:lnSpc>
                <a:spcPct val="100000"/>
              </a:lnSpc>
              <a:spcBef>
                <a:spcPts val="0"/>
              </a:spcBef>
              <a:spcAft>
                <a:spcPts val="0"/>
              </a:spcAft>
              <a:buSzPts val="2100"/>
              <a:buFont typeface="PT Sans"/>
              <a:buNone/>
              <a:defRPr sz="2100">
                <a:latin typeface="PT Sans"/>
                <a:ea typeface="PT Sans"/>
                <a:cs typeface="PT Sans"/>
                <a:sym typeface="PT Sans"/>
              </a:defRPr>
            </a:lvl5pPr>
            <a:lvl6pPr lvl="5" rtl="0" algn="ctr">
              <a:lnSpc>
                <a:spcPct val="100000"/>
              </a:lnSpc>
              <a:spcBef>
                <a:spcPts val="0"/>
              </a:spcBef>
              <a:spcAft>
                <a:spcPts val="0"/>
              </a:spcAft>
              <a:buSzPts val="2100"/>
              <a:buFont typeface="PT Sans"/>
              <a:buNone/>
              <a:defRPr sz="2100">
                <a:latin typeface="PT Sans"/>
                <a:ea typeface="PT Sans"/>
                <a:cs typeface="PT Sans"/>
                <a:sym typeface="PT Sans"/>
              </a:defRPr>
            </a:lvl6pPr>
            <a:lvl7pPr lvl="6" rtl="0" algn="ctr">
              <a:lnSpc>
                <a:spcPct val="100000"/>
              </a:lnSpc>
              <a:spcBef>
                <a:spcPts val="0"/>
              </a:spcBef>
              <a:spcAft>
                <a:spcPts val="0"/>
              </a:spcAft>
              <a:buSzPts val="2100"/>
              <a:buFont typeface="PT Sans"/>
              <a:buNone/>
              <a:defRPr sz="2100">
                <a:latin typeface="PT Sans"/>
                <a:ea typeface="PT Sans"/>
                <a:cs typeface="PT Sans"/>
                <a:sym typeface="PT Sans"/>
              </a:defRPr>
            </a:lvl7pPr>
            <a:lvl8pPr lvl="7" rtl="0" algn="ctr">
              <a:lnSpc>
                <a:spcPct val="100000"/>
              </a:lnSpc>
              <a:spcBef>
                <a:spcPts val="0"/>
              </a:spcBef>
              <a:spcAft>
                <a:spcPts val="0"/>
              </a:spcAft>
              <a:buSzPts val="2100"/>
              <a:buFont typeface="PT Sans"/>
              <a:buNone/>
              <a:defRPr sz="2100">
                <a:latin typeface="PT Sans"/>
                <a:ea typeface="PT Sans"/>
                <a:cs typeface="PT Sans"/>
                <a:sym typeface="PT Sans"/>
              </a:defRPr>
            </a:lvl8pPr>
            <a:lvl9pPr lvl="8" rtl="0" algn="ctr">
              <a:lnSpc>
                <a:spcPct val="100000"/>
              </a:lnSpc>
              <a:spcBef>
                <a:spcPts val="0"/>
              </a:spcBef>
              <a:spcAft>
                <a:spcPts val="0"/>
              </a:spcAft>
              <a:buSzPts val="2100"/>
              <a:buFont typeface="PT Sans"/>
              <a:buNone/>
              <a:defRPr sz="2100">
                <a:latin typeface="PT Sans"/>
                <a:ea typeface="PT Sans"/>
                <a:cs typeface="PT Sans"/>
                <a:sym typeface="PT Sans"/>
              </a:defRPr>
            </a:lvl9pPr>
          </a:lstStyle>
          <a:p/>
        </p:txBody>
      </p:sp>
      <p:sp>
        <p:nvSpPr>
          <p:cNvPr id="293" name="Google Shape;293;p26"/>
          <p:cNvSpPr txBox="1"/>
          <p:nvPr>
            <p:ph idx="2" type="subTitle"/>
          </p:nvPr>
        </p:nvSpPr>
        <p:spPr>
          <a:xfrm>
            <a:off x="938500" y="3156650"/>
            <a:ext cx="2173200" cy="4404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294" name="Google Shape;294;p26"/>
          <p:cNvSpPr txBox="1"/>
          <p:nvPr>
            <p:ph hasCustomPrompt="1" idx="3" type="title"/>
          </p:nvPr>
        </p:nvSpPr>
        <p:spPr>
          <a:xfrm>
            <a:off x="3899469" y="1842050"/>
            <a:ext cx="1397700" cy="406800"/>
          </a:xfrm>
          <a:prstGeom prst="rect">
            <a:avLst/>
          </a:prstGeom>
          <a:solidFill>
            <a:srgbClr val="8F9396">
              <a:alpha val="2360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Clr>
                <a:schemeClr val="lt1"/>
              </a:buClr>
              <a:buSzPts val="6000"/>
              <a:buNone/>
              <a:defRPr sz="1800"/>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295" name="Google Shape;295;p26"/>
          <p:cNvSpPr txBox="1"/>
          <p:nvPr>
            <p:ph idx="4" type="subTitle"/>
          </p:nvPr>
        </p:nvSpPr>
        <p:spPr>
          <a:xfrm>
            <a:off x="3511419" y="3512525"/>
            <a:ext cx="2173200" cy="759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400"/>
              <a:buFont typeface="PT Sans"/>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Font typeface="PT Sans"/>
              <a:buNone/>
              <a:defRPr sz="2100">
                <a:latin typeface="PT Sans"/>
                <a:ea typeface="PT Sans"/>
                <a:cs typeface="PT Sans"/>
                <a:sym typeface="PT Sans"/>
              </a:defRPr>
            </a:lvl4pPr>
            <a:lvl5pPr lvl="4" rtl="0" algn="ctr">
              <a:lnSpc>
                <a:spcPct val="100000"/>
              </a:lnSpc>
              <a:spcBef>
                <a:spcPts val="0"/>
              </a:spcBef>
              <a:spcAft>
                <a:spcPts val="0"/>
              </a:spcAft>
              <a:buSzPts val="2100"/>
              <a:buFont typeface="PT Sans"/>
              <a:buNone/>
              <a:defRPr sz="2100">
                <a:latin typeface="PT Sans"/>
                <a:ea typeface="PT Sans"/>
                <a:cs typeface="PT Sans"/>
                <a:sym typeface="PT Sans"/>
              </a:defRPr>
            </a:lvl5pPr>
            <a:lvl6pPr lvl="5" rtl="0" algn="ctr">
              <a:lnSpc>
                <a:spcPct val="100000"/>
              </a:lnSpc>
              <a:spcBef>
                <a:spcPts val="0"/>
              </a:spcBef>
              <a:spcAft>
                <a:spcPts val="0"/>
              </a:spcAft>
              <a:buSzPts val="2100"/>
              <a:buFont typeface="PT Sans"/>
              <a:buNone/>
              <a:defRPr sz="2100">
                <a:latin typeface="PT Sans"/>
                <a:ea typeface="PT Sans"/>
                <a:cs typeface="PT Sans"/>
                <a:sym typeface="PT Sans"/>
              </a:defRPr>
            </a:lvl6pPr>
            <a:lvl7pPr lvl="6" rtl="0" algn="ctr">
              <a:lnSpc>
                <a:spcPct val="100000"/>
              </a:lnSpc>
              <a:spcBef>
                <a:spcPts val="0"/>
              </a:spcBef>
              <a:spcAft>
                <a:spcPts val="0"/>
              </a:spcAft>
              <a:buSzPts val="2100"/>
              <a:buFont typeface="PT Sans"/>
              <a:buNone/>
              <a:defRPr sz="2100">
                <a:latin typeface="PT Sans"/>
                <a:ea typeface="PT Sans"/>
                <a:cs typeface="PT Sans"/>
                <a:sym typeface="PT Sans"/>
              </a:defRPr>
            </a:lvl7pPr>
            <a:lvl8pPr lvl="7" rtl="0" algn="ctr">
              <a:lnSpc>
                <a:spcPct val="100000"/>
              </a:lnSpc>
              <a:spcBef>
                <a:spcPts val="0"/>
              </a:spcBef>
              <a:spcAft>
                <a:spcPts val="0"/>
              </a:spcAft>
              <a:buSzPts val="2100"/>
              <a:buFont typeface="PT Sans"/>
              <a:buNone/>
              <a:defRPr sz="2100">
                <a:latin typeface="PT Sans"/>
                <a:ea typeface="PT Sans"/>
                <a:cs typeface="PT Sans"/>
                <a:sym typeface="PT Sans"/>
              </a:defRPr>
            </a:lvl8pPr>
            <a:lvl9pPr lvl="8" rtl="0" algn="ctr">
              <a:lnSpc>
                <a:spcPct val="100000"/>
              </a:lnSpc>
              <a:spcBef>
                <a:spcPts val="0"/>
              </a:spcBef>
              <a:spcAft>
                <a:spcPts val="0"/>
              </a:spcAft>
              <a:buSzPts val="2100"/>
              <a:buFont typeface="PT Sans"/>
              <a:buNone/>
              <a:defRPr sz="2100">
                <a:latin typeface="PT Sans"/>
                <a:ea typeface="PT Sans"/>
                <a:cs typeface="PT Sans"/>
                <a:sym typeface="PT Sans"/>
              </a:defRPr>
            </a:lvl9pPr>
          </a:lstStyle>
          <a:p/>
        </p:txBody>
      </p:sp>
      <p:sp>
        <p:nvSpPr>
          <p:cNvPr id="296" name="Google Shape;296;p26"/>
          <p:cNvSpPr txBox="1"/>
          <p:nvPr>
            <p:ph idx="5" type="subTitle"/>
          </p:nvPr>
        </p:nvSpPr>
        <p:spPr>
          <a:xfrm>
            <a:off x="3511419" y="3156650"/>
            <a:ext cx="2173200" cy="4404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297" name="Google Shape;297;p26"/>
          <p:cNvSpPr txBox="1"/>
          <p:nvPr>
            <p:ph hasCustomPrompt="1" idx="6" type="title"/>
          </p:nvPr>
        </p:nvSpPr>
        <p:spPr>
          <a:xfrm>
            <a:off x="6472088" y="1842050"/>
            <a:ext cx="1397700" cy="406800"/>
          </a:xfrm>
          <a:prstGeom prst="rect">
            <a:avLst/>
          </a:prstGeom>
          <a:solidFill>
            <a:srgbClr val="8F9396">
              <a:alpha val="2360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Clr>
                <a:schemeClr val="lt1"/>
              </a:buClr>
              <a:buSzPts val="6000"/>
              <a:buNone/>
              <a:defRPr sz="1800"/>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298" name="Google Shape;298;p26"/>
          <p:cNvSpPr txBox="1"/>
          <p:nvPr>
            <p:ph idx="7" type="subTitle"/>
          </p:nvPr>
        </p:nvSpPr>
        <p:spPr>
          <a:xfrm>
            <a:off x="6084338" y="3512525"/>
            <a:ext cx="2173200" cy="759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400"/>
              <a:buFont typeface="PT Sans"/>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Font typeface="PT Sans"/>
              <a:buNone/>
              <a:defRPr sz="2100">
                <a:latin typeface="PT Sans"/>
                <a:ea typeface="PT Sans"/>
                <a:cs typeface="PT Sans"/>
                <a:sym typeface="PT Sans"/>
              </a:defRPr>
            </a:lvl4pPr>
            <a:lvl5pPr lvl="4" rtl="0" algn="ctr">
              <a:lnSpc>
                <a:spcPct val="100000"/>
              </a:lnSpc>
              <a:spcBef>
                <a:spcPts val="0"/>
              </a:spcBef>
              <a:spcAft>
                <a:spcPts val="0"/>
              </a:spcAft>
              <a:buSzPts val="2100"/>
              <a:buFont typeface="PT Sans"/>
              <a:buNone/>
              <a:defRPr sz="2100">
                <a:latin typeface="PT Sans"/>
                <a:ea typeface="PT Sans"/>
                <a:cs typeface="PT Sans"/>
                <a:sym typeface="PT Sans"/>
              </a:defRPr>
            </a:lvl5pPr>
            <a:lvl6pPr lvl="5" rtl="0" algn="ctr">
              <a:lnSpc>
                <a:spcPct val="100000"/>
              </a:lnSpc>
              <a:spcBef>
                <a:spcPts val="0"/>
              </a:spcBef>
              <a:spcAft>
                <a:spcPts val="0"/>
              </a:spcAft>
              <a:buSzPts val="2100"/>
              <a:buFont typeface="PT Sans"/>
              <a:buNone/>
              <a:defRPr sz="2100">
                <a:latin typeface="PT Sans"/>
                <a:ea typeface="PT Sans"/>
                <a:cs typeface="PT Sans"/>
                <a:sym typeface="PT Sans"/>
              </a:defRPr>
            </a:lvl6pPr>
            <a:lvl7pPr lvl="6" rtl="0" algn="ctr">
              <a:lnSpc>
                <a:spcPct val="100000"/>
              </a:lnSpc>
              <a:spcBef>
                <a:spcPts val="0"/>
              </a:spcBef>
              <a:spcAft>
                <a:spcPts val="0"/>
              </a:spcAft>
              <a:buSzPts val="2100"/>
              <a:buFont typeface="PT Sans"/>
              <a:buNone/>
              <a:defRPr sz="2100">
                <a:latin typeface="PT Sans"/>
                <a:ea typeface="PT Sans"/>
                <a:cs typeface="PT Sans"/>
                <a:sym typeface="PT Sans"/>
              </a:defRPr>
            </a:lvl7pPr>
            <a:lvl8pPr lvl="7" rtl="0" algn="ctr">
              <a:lnSpc>
                <a:spcPct val="100000"/>
              </a:lnSpc>
              <a:spcBef>
                <a:spcPts val="0"/>
              </a:spcBef>
              <a:spcAft>
                <a:spcPts val="0"/>
              </a:spcAft>
              <a:buSzPts val="2100"/>
              <a:buFont typeface="PT Sans"/>
              <a:buNone/>
              <a:defRPr sz="2100">
                <a:latin typeface="PT Sans"/>
                <a:ea typeface="PT Sans"/>
                <a:cs typeface="PT Sans"/>
                <a:sym typeface="PT Sans"/>
              </a:defRPr>
            </a:lvl8pPr>
            <a:lvl9pPr lvl="8" rtl="0" algn="ctr">
              <a:lnSpc>
                <a:spcPct val="100000"/>
              </a:lnSpc>
              <a:spcBef>
                <a:spcPts val="0"/>
              </a:spcBef>
              <a:spcAft>
                <a:spcPts val="0"/>
              </a:spcAft>
              <a:buSzPts val="2100"/>
              <a:buFont typeface="PT Sans"/>
              <a:buNone/>
              <a:defRPr sz="2100">
                <a:latin typeface="PT Sans"/>
                <a:ea typeface="PT Sans"/>
                <a:cs typeface="PT Sans"/>
                <a:sym typeface="PT Sans"/>
              </a:defRPr>
            </a:lvl9pPr>
          </a:lstStyle>
          <a:p/>
        </p:txBody>
      </p:sp>
      <p:sp>
        <p:nvSpPr>
          <p:cNvPr id="299" name="Google Shape;299;p26"/>
          <p:cNvSpPr txBox="1"/>
          <p:nvPr>
            <p:ph idx="8" type="subTitle"/>
          </p:nvPr>
        </p:nvSpPr>
        <p:spPr>
          <a:xfrm>
            <a:off x="6084338" y="3156650"/>
            <a:ext cx="2173200" cy="4404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500">
                <a:solidFill>
                  <a:schemeClr val="dk1"/>
                </a:solidFill>
                <a:latin typeface="Zen Dots"/>
                <a:ea typeface="Zen Dots"/>
                <a:cs typeface="Zen Dots"/>
                <a:sym typeface="Zen Dots"/>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300" name="Google Shape;300;p26"/>
          <p:cNvSpPr txBox="1"/>
          <p:nvPr>
            <p:ph idx="9"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301" name="Google Shape;301;p26"/>
          <p:cNvGrpSpPr/>
          <p:nvPr/>
        </p:nvGrpSpPr>
        <p:grpSpPr>
          <a:xfrm>
            <a:off x="7781889" y="-2563025"/>
            <a:ext cx="2016533" cy="4516212"/>
            <a:chOff x="7781889" y="-2563025"/>
            <a:chExt cx="2016533" cy="4516212"/>
          </a:xfrm>
        </p:grpSpPr>
        <p:sp>
          <p:nvSpPr>
            <p:cNvPr id="302" name="Google Shape;302;p26"/>
            <p:cNvSpPr/>
            <p:nvPr/>
          </p:nvSpPr>
          <p:spPr>
            <a:xfrm rot="10800000">
              <a:off x="8768387" y="397863"/>
              <a:ext cx="623701" cy="1555324"/>
            </a:xfrm>
            <a:custGeom>
              <a:rect b="b" l="l" r="r" t="t"/>
              <a:pathLst>
                <a:path extrusionOk="0" h="20387" w="7412">
                  <a:moveTo>
                    <a:pt x="1431" y="0"/>
                  </a:moveTo>
                  <a:lnTo>
                    <a:pt x="1431" y="7181"/>
                  </a:lnTo>
                  <a:cubicBezTo>
                    <a:pt x="1431" y="7811"/>
                    <a:pt x="1949" y="8330"/>
                    <a:pt x="2580" y="8330"/>
                  </a:cubicBezTo>
                  <a:lnTo>
                    <a:pt x="6286" y="8330"/>
                  </a:lnTo>
                  <a:cubicBezTo>
                    <a:pt x="6804" y="8330"/>
                    <a:pt x="7226" y="8752"/>
                    <a:pt x="7226" y="9264"/>
                  </a:cubicBezTo>
                  <a:lnTo>
                    <a:pt x="7203" y="13161"/>
                  </a:lnTo>
                  <a:cubicBezTo>
                    <a:pt x="7203" y="13398"/>
                    <a:pt x="7108" y="13629"/>
                    <a:pt x="6944" y="13820"/>
                  </a:cubicBezTo>
                  <a:cubicBezTo>
                    <a:pt x="6759" y="14006"/>
                    <a:pt x="6522" y="14102"/>
                    <a:pt x="6263" y="14102"/>
                  </a:cubicBezTo>
                  <a:lnTo>
                    <a:pt x="1150" y="14102"/>
                  </a:lnTo>
                  <a:cubicBezTo>
                    <a:pt x="845" y="14102"/>
                    <a:pt x="541" y="14220"/>
                    <a:pt x="327" y="14428"/>
                  </a:cubicBezTo>
                  <a:cubicBezTo>
                    <a:pt x="119" y="14642"/>
                    <a:pt x="1" y="14924"/>
                    <a:pt x="1" y="15228"/>
                  </a:cubicBezTo>
                  <a:lnTo>
                    <a:pt x="1" y="20387"/>
                  </a:lnTo>
                  <a:lnTo>
                    <a:pt x="187" y="20387"/>
                  </a:lnTo>
                  <a:lnTo>
                    <a:pt x="209" y="15228"/>
                  </a:lnTo>
                  <a:cubicBezTo>
                    <a:pt x="209" y="14992"/>
                    <a:pt x="305" y="14755"/>
                    <a:pt x="468" y="14569"/>
                  </a:cubicBezTo>
                  <a:cubicBezTo>
                    <a:pt x="654" y="14406"/>
                    <a:pt x="891" y="14288"/>
                    <a:pt x="1150" y="14288"/>
                  </a:cubicBezTo>
                  <a:lnTo>
                    <a:pt x="6263" y="14310"/>
                  </a:lnTo>
                  <a:cubicBezTo>
                    <a:pt x="6567" y="14310"/>
                    <a:pt x="6877" y="14192"/>
                    <a:pt x="7085" y="13961"/>
                  </a:cubicBezTo>
                  <a:cubicBezTo>
                    <a:pt x="7299" y="13747"/>
                    <a:pt x="7412" y="13465"/>
                    <a:pt x="7412" y="13161"/>
                  </a:cubicBezTo>
                  <a:lnTo>
                    <a:pt x="7412" y="9264"/>
                  </a:lnTo>
                  <a:cubicBezTo>
                    <a:pt x="7412" y="8634"/>
                    <a:pt x="6922" y="8116"/>
                    <a:pt x="6286" y="8116"/>
                  </a:cubicBezTo>
                  <a:lnTo>
                    <a:pt x="2580" y="8116"/>
                  </a:lnTo>
                  <a:cubicBezTo>
                    <a:pt x="2062" y="8116"/>
                    <a:pt x="1640" y="7693"/>
                    <a:pt x="1640" y="7181"/>
                  </a:cubicBezTo>
                  <a:lnTo>
                    <a:pt x="1640"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6"/>
            <p:cNvSpPr/>
            <p:nvPr/>
          </p:nvSpPr>
          <p:spPr>
            <a:xfrm flipH="1" rot="10800000">
              <a:off x="7869802" y="-342630"/>
              <a:ext cx="1314178" cy="882136"/>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4" name="Google Shape;304;p26"/>
            <p:cNvGrpSpPr/>
            <p:nvPr/>
          </p:nvGrpSpPr>
          <p:grpSpPr>
            <a:xfrm rot="-5400000">
              <a:off x="6978726" y="-1759861"/>
              <a:ext cx="3622861" cy="2016533"/>
              <a:chOff x="2437807" y="3754261"/>
              <a:chExt cx="5207505" cy="2898568"/>
            </a:xfrm>
          </p:grpSpPr>
          <p:sp>
            <p:nvSpPr>
              <p:cNvPr id="305" name="Google Shape;305;p26"/>
              <p:cNvSpPr/>
              <p:nvPr/>
            </p:nvSpPr>
            <p:spPr>
              <a:xfrm rot="10800000">
                <a:off x="2885678" y="3754261"/>
                <a:ext cx="4759634" cy="2898568"/>
              </a:xfrm>
              <a:custGeom>
                <a:rect b="b" l="l" r="r" t="t"/>
                <a:pathLst>
                  <a:path extrusionOk="0" h="33953" w="55753">
                    <a:moveTo>
                      <a:pt x="1" y="0"/>
                    </a:moveTo>
                    <a:lnTo>
                      <a:pt x="1" y="14124"/>
                    </a:lnTo>
                    <a:cubicBezTo>
                      <a:pt x="1" y="14434"/>
                      <a:pt x="119" y="14715"/>
                      <a:pt x="355" y="14924"/>
                    </a:cubicBezTo>
                    <a:cubicBezTo>
                      <a:pt x="564" y="15138"/>
                      <a:pt x="845" y="15278"/>
                      <a:pt x="1149" y="15278"/>
                    </a:cubicBezTo>
                    <a:lnTo>
                      <a:pt x="6995" y="15278"/>
                    </a:lnTo>
                    <a:cubicBezTo>
                      <a:pt x="7254" y="15278"/>
                      <a:pt x="7485" y="15369"/>
                      <a:pt x="7648" y="15560"/>
                    </a:cubicBezTo>
                    <a:cubicBezTo>
                      <a:pt x="7840" y="15723"/>
                      <a:pt x="7930" y="15954"/>
                      <a:pt x="7930" y="16213"/>
                    </a:cubicBezTo>
                    <a:lnTo>
                      <a:pt x="7930" y="23348"/>
                    </a:lnTo>
                    <a:cubicBezTo>
                      <a:pt x="7930" y="23653"/>
                      <a:pt x="8048" y="23934"/>
                      <a:pt x="8262" y="24148"/>
                    </a:cubicBezTo>
                    <a:cubicBezTo>
                      <a:pt x="8470" y="24379"/>
                      <a:pt x="8775" y="24497"/>
                      <a:pt x="9084" y="24497"/>
                    </a:cubicBezTo>
                    <a:lnTo>
                      <a:pt x="13116" y="24497"/>
                    </a:lnTo>
                    <a:cubicBezTo>
                      <a:pt x="13375" y="24497"/>
                      <a:pt x="13612" y="24593"/>
                      <a:pt x="13798" y="24779"/>
                    </a:cubicBezTo>
                    <a:cubicBezTo>
                      <a:pt x="13961" y="24942"/>
                      <a:pt x="14057" y="25179"/>
                      <a:pt x="14057" y="25438"/>
                    </a:cubicBezTo>
                    <a:lnTo>
                      <a:pt x="14057" y="32781"/>
                    </a:lnTo>
                    <a:cubicBezTo>
                      <a:pt x="14057" y="33108"/>
                      <a:pt x="14198" y="33389"/>
                      <a:pt x="14384" y="33603"/>
                    </a:cubicBezTo>
                    <a:cubicBezTo>
                      <a:pt x="14598" y="33812"/>
                      <a:pt x="14879" y="33930"/>
                      <a:pt x="15206" y="33930"/>
                    </a:cubicBezTo>
                    <a:lnTo>
                      <a:pt x="24639" y="33953"/>
                    </a:lnTo>
                    <a:cubicBezTo>
                      <a:pt x="25275" y="33953"/>
                      <a:pt x="25787" y="33440"/>
                      <a:pt x="25787" y="32804"/>
                    </a:cubicBezTo>
                    <a:lnTo>
                      <a:pt x="25787" y="23889"/>
                    </a:lnTo>
                    <a:cubicBezTo>
                      <a:pt x="25787" y="23653"/>
                      <a:pt x="25906" y="23416"/>
                      <a:pt x="26069" y="23230"/>
                    </a:cubicBezTo>
                    <a:cubicBezTo>
                      <a:pt x="26260" y="23067"/>
                      <a:pt x="26491" y="22949"/>
                      <a:pt x="26728" y="22949"/>
                    </a:cubicBezTo>
                    <a:lnTo>
                      <a:pt x="55753" y="22971"/>
                    </a:lnTo>
                    <a:lnTo>
                      <a:pt x="55753" y="22785"/>
                    </a:lnTo>
                    <a:lnTo>
                      <a:pt x="26728" y="22740"/>
                    </a:lnTo>
                    <a:cubicBezTo>
                      <a:pt x="26424" y="22740"/>
                      <a:pt x="26142" y="22881"/>
                      <a:pt x="25928" y="23089"/>
                    </a:cubicBezTo>
                    <a:cubicBezTo>
                      <a:pt x="25720" y="23303"/>
                      <a:pt x="25602" y="23585"/>
                      <a:pt x="25602" y="23889"/>
                    </a:cubicBezTo>
                    <a:lnTo>
                      <a:pt x="25579" y="32804"/>
                    </a:lnTo>
                    <a:cubicBezTo>
                      <a:pt x="25579" y="33322"/>
                      <a:pt x="25157" y="33744"/>
                      <a:pt x="24639" y="33744"/>
                    </a:cubicBezTo>
                    <a:lnTo>
                      <a:pt x="15206" y="33722"/>
                    </a:lnTo>
                    <a:cubicBezTo>
                      <a:pt x="14688" y="33722"/>
                      <a:pt x="14265" y="33299"/>
                      <a:pt x="14265" y="32781"/>
                    </a:cubicBezTo>
                    <a:lnTo>
                      <a:pt x="14265" y="25438"/>
                    </a:lnTo>
                    <a:cubicBezTo>
                      <a:pt x="14265" y="25134"/>
                      <a:pt x="14153" y="24852"/>
                      <a:pt x="13939" y="24616"/>
                    </a:cubicBezTo>
                    <a:cubicBezTo>
                      <a:pt x="13730" y="24402"/>
                      <a:pt x="13421" y="24289"/>
                      <a:pt x="13116" y="24289"/>
                    </a:cubicBezTo>
                    <a:lnTo>
                      <a:pt x="9084" y="24289"/>
                    </a:lnTo>
                    <a:cubicBezTo>
                      <a:pt x="8825" y="24289"/>
                      <a:pt x="8589" y="24193"/>
                      <a:pt x="8403" y="24007"/>
                    </a:cubicBezTo>
                    <a:cubicBezTo>
                      <a:pt x="8240" y="23816"/>
                      <a:pt x="8144" y="23585"/>
                      <a:pt x="8144" y="23348"/>
                    </a:cubicBezTo>
                    <a:lnTo>
                      <a:pt x="8144" y="16213"/>
                    </a:lnTo>
                    <a:cubicBezTo>
                      <a:pt x="8144" y="15909"/>
                      <a:pt x="8026" y="15628"/>
                      <a:pt x="7817" y="15391"/>
                    </a:cubicBezTo>
                    <a:cubicBezTo>
                      <a:pt x="7581" y="15183"/>
                      <a:pt x="7299" y="15064"/>
                      <a:pt x="6995" y="15064"/>
                    </a:cubicBezTo>
                    <a:lnTo>
                      <a:pt x="1149" y="15064"/>
                    </a:lnTo>
                    <a:cubicBezTo>
                      <a:pt x="919" y="15064"/>
                      <a:pt x="682" y="14946"/>
                      <a:pt x="496" y="14783"/>
                    </a:cubicBezTo>
                    <a:cubicBezTo>
                      <a:pt x="305" y="14597"/>
                      <a:pt x="215" y="14361"/>
                      <a:pt x="215" y="14124"/>
                    </a:cubicBezTo>
                    <a:lnTo>
                      <a:pt x="215"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6" name="Google Shape;306;p26"/>
              <p:cNvGrpSpPr/>
              <p:nvPr/>
            </p:nvGrpSpPr>
            <p:grpSpPr>
              <a:xfrm rot="-5400000">
                <a:off x="2519001" y="4465057"/>
                <a:ext cx="308472" cy="470862"/>
                <a:chOff x="7264975" y="729575"/>
                <a:chExt cx="324400" cy="495175"/>
              </a:xfrm>
            </p:grpSpPr>
            <p:sp>
              <p:nvSpPr>
                <p:cNvPr id="307" name="Google Shape;307;p26"/>
                <p:cNvSpPr/>
                <p:nvPr/>
              </p:nvSpPr>
              <p:spPr>
                <a:xfrm>
                  <a:off x="7475575" y="729575"/>
                  <a:ext cx="32275" cy="257525"/>
                </a:xfrm>
                <a:custGeom>
                  <a:rect b="b" l="l" r="r" t="t"/>
                  <a:pathLst>
                    <a:path extrusionOk="0" h="10301" w="1291">
                      <a:moveTo>
                        <a:pt x="541" y="1"/>
                      </a:moveTo>
                      <a:cubicBezTo>
                        <a:pt x="164" y="1"/>
                        <a:pt x="1" y="119"/>
                        <a:pt x="1" y="496"/>
                      </a:cubicBezTo>
                      <a:lnTo>
                        <a:pt x="1" y="9811"/>
                      </a:lnTo>
                      <a:cubicBezTo>
                        <a:pt x="1" y="10182"/>
                        <a:pt x="164" y="10301"/>
                        <a:pt x="541" y="10301"/>
                      </a:cubicBezTo>
                      <a:lnTo>
                        <a:pt x="586" y="10301"/>
                      </a:lnTo>
                      <a:cubicBezTo>
                        <a:pt x="964" y="10301"/>
                        <a:pt x="1290" y="10182"/>
                        <a:pt x="1290" y="9811"/>
                      </a:cubicBezTo>
                      <a:lnTo>
                        <a:pt x="1290" y="496"/>
                      </a:lnTo>
                      <a:cubicBezTo>
                        <a:pt x="1290" y="119"/>
                        <a:pt x="964" y="1"/>
                        <a:pt x="586" y="1"/>
                      </a:cubicBez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26"/>
                <p:cNvSpPr/>
                <p:nvPr/>
              </p:nvSpPr>
              <p:spPr>
                <a:xfrm>
                  <a:off x="7347050" y="729575"/>
                  <a:ext cx="32400" cy="257525"/>
                </a:xfrm>
                <a:custGeom>
                  <a:rect b="b" l="l" r="r" t="t"/>
                  <a:pathLst>
                    <a:path extrusionOk="0" h="10301" w="1296">
                      <a:moveTo>
                        <a:pt x="704" y="1"/>
                      </a:moveTo>
                      <a:cubicBezTo>
                        <a:pt x="332" y="1"/>
                        <a:pt x="0" y="119"/>
                        <a:pt x="0" y="496"/>
                      </a:cubicBezTo>
                      <a:lnTo>
                        <a:pt x="0" y="9811"/>
                      </a:lnTo>
                      <a:cubicBezTo>
                        <a:pt x="0" y="10182"/>
                        <a:pt x="332" y="10301"/>
                        <a:pt x="704" y="10301"/>
                      </a:cubicBezTo>
                      <a:lnTo>
                        <a:pt x="755" y="10301"/>
                      </a:lnTo>
                      <a:cubicBezTo>
                        <a:pt x="1126" y="10301"/>
                        <a:pt x="1295" y="10182"/>
                        <a:pt x="1295" y="9811"/>
                      </a:cubicBezTo>
                      <a:lnTo>
                        <a:pt x="1295" y="496"/>
                      </a:lnTo>
                      <a:cubicBezTo>
                        <a:pt x="1295" y="119"/>
                        <a:pt x="1126" y="1"/>
                        <a:pt x="755" y="1"/>
                      </a:cubicBez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26"/>
                <p:cNvSpPr/>
                <p:nvPr/>
              </p:nvSpPr>
              <p:spPr>
                <a:xfrm>
                  <a:off x="7264975" y="865725"/>
                  <a:ext cx="324400" cy="359025"/>
                </a:xfrm>
                <a:custGeom>
                  <a:rect b="b" l="l" r="r" t="t"/>
                  <a:pathLst>
                    <a:path extrusionOk="0" h="14361" w="12976">
                      <a:moveTo>
                        <a:pt x="23" y="0"/>
                      </a:moveTo>
                      <a:lnTo>
                        <a:pt x="0" y="1994"/>
                      </a:lnTo>
                      <a:lnTo>
                        <a:pt x="1222" y="1994"/>
                      </a:lnTo>
                      <a:lnTo>
                        <a:pt x="1222" y="6476"/>
                      </a:lnTo>
                      <a:lnTo>
                        <a:pt x="4578" y="10205"/>
                      </a:lnTo>
                      <a:lnTo>
                        <a:pt x="5023" y="14310"/>
                      </a:lnTo>
                      <a:lnTo>
                        <a:pt x="7884" y="14361"/>
                      </a:lnTo>
                      <a:lnTo>
                        <a:pt x="8166" y="10255"/>
                      </a:lnTo>
                      <a:lnTo>
                        <a:pt x="11590" y="6640"/>
                      </a:lnTo>
                      <a:lnTo>
                        <a:pt x="11590" y="2157"/>
                      </a:lnTo>
                      <a:lnTo>
                        <a:pt x="12953" y="2157"/>
                      </a:lnTo>
                      <a:lnTo>
                        <a:pt x="12975"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10">
    <p:spTree>
      <p:nvGrpSpPr>
        <p:cNvPr id="310" name="Shape 310"/>
        <p:cNvGrpSpPr/>
        <p:nvPr/>
      </p:nvGrpSpPr>
      <p:grpSpPr>
        <a:xfrm>
          <a:off x="0" y="0"/>
          <a:ext cx="0" cy="0"/>
          <a:chOff x="0" y="0"/>
          <a:chExt cx="0" cy="0"/>
        </a:xfrm>
      </p:grpSpPr>
      <p:pic>
        <p:nvPicPr>
          <p:cNvPr id="311" name="Google Shape;311;p27"/>
          <p:cNvPicPr preferRelativeResize="0"/>
          <p:nvPr/>
        </p:nvPicPr>
        <p:blipFill>
          <a:blip r:embed="rId2">
            <a:alphaModFix/>
          </a:blip>
          <a:stretch>
            <a:fillRect/>
          </a:stretch>
        </p:blipFill>
        <p:spPr>
          <a:xfrm rot="10800000">
            <a:off x="0" y="0"/>
            <a:ext cx="9144003" cy="5143501"/>
          </a:xfrm>
          <a:prstGeom prst="rect">
            <a:avLst/>
          </a:prstGeom>
          <a:noFill/>
          <a:ln>
            <a:noFill/>
          </a:ln>
        </p:spPr>
      </p:pic>
      <p:sp>
        <p:nvSpPr>
          <p:cNvPr id="312" name="Google Shape;312;p27"/>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313" name="Google Shape;313;p27"/>
          <p:cNvGrpSpPr/>
          <p:nvPr/>
        </p:nvGrpSpPr>
        <p:grpSpPr>
          <a:xfrm>
            <a:off x="7812449" y="-294383"/>
            <a:ext cx="1381489" cy="2051532"/>
            <a:chOff x="7812449" y="-294383"/>
            <a:chExt cx="1381489" cy="2051532"/>
          </a:xfrm>
        </p:grpSpPr>
        <p:sp>
          <p:nvSpPr>
            <p:cNvPr id="314" name="Google Shape;314;p27"/>
            <p:cNvSpPr/>
            <p:nvPr/>
          </p:nvSpPr>
          <p:spPr>
            <a:xfrm flipH="1" rot="10800000">
              <a:off x="8057101" y="-18271"/>
              <a:ext cx="1136837" cy="763070"/>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27"/>
            <p:cNvSpPr/>
            <p:nvPr/>
          </p:nvSpPr>
          <p:spPr>
            <a:xfrm flipH="1" rot="-5400000">
              <a:off x="8191656" y="-673591"/>
              <a:ext cx="512223" cy="1270638"/>
            </a:xfrm>
            <a:custGeom>
              <a:rect b="b" l="l" r="r" t="t"/>
              <a:pathLst>
                <a:path extrusionOk="0" h="15370" w="6196">
                  <a:moveTo>
                    <a:pt x="1194" y="1"/>
                  </a:moveTo>
                  <a:lnTo>
                    <a:pt x="1194" y="4275"/>
                  </a:lnTo>
                  <a:cubicBezTo>
                    <a:pt x="1194" y="4788"/>
                    <a:pt x="1617" y="5233"/>
                    <a:pt x="2157" y="5233"/>
                  </a:cubicBezTo>
                  <a:lnTo>
                    <a:pt x="5232" y="5233"/>
                  </a:lnTo>
                  <a:cubicBezTo>
                    <a:pt x="5677" y="5233"/>
                    <a:pt x="6032" y="5587"/>
                    <a:pt x="6032" y="6010"/>
                  </a:cubicBezTo>
                  <a:lnTo>
                    <a:pt x="6032" y="9270"/>
                  </a:lnTo>
                  <a:cubicBezTo>
                    <a:pt x="6032" y="9456"/>
                    <a:pt x="5936" y="9670"/>
                    <a:pt x="5795" y="9811"/>
                  </a:cubicBezTo>
                  <a:cubicBezTo>
                    <a:pt x="5654" y="9952"/>
                    <a:pt x="5440" y="10047"/>
                    <a:pt x="5232" y="10047"/>
                  </a:cubicBezTo>
                  <a:lnTo>
                    <a:pt x="963" y="10047"/>
                  </a:lnTo>
                  <a:cubicBezTo>
                    <a:pt x="704" y="10047"/>
                    <a:pt x="445" y="10138"/>
                    <a:pt x="282" y="10329"/>
                  </a:cubicBezTo>
                  <a:cubicBezTo>
                    <a:pt x="90" y="10492"/>
                    <a:pt x="0" y="10751"/>
                    <a:pt x="0" y="11005"/>
                  </a:cubicBezTo>
                  <a:lnTo>
                    <a:pt x="0" y="15369"/>
                  </a:lnTo>
                  <a:lnTo>
                    <a:pt x="164" y="15369"/>
                  </a:lnTo>
                  <a:lnTo>
                    <a:pt x="164" y="11005"/>
                  </a:lnTo>
                  <a:cubicBezTo>
                    <a:pt x="164" y="10796"/>
                    <a:pt x="259" y="10582"/>
                    <a:pt x="400" y="10442"/>
                  </a:cubicBezTo>
                  <a:cubicBezTo>
                    <a:pt x="541" y="10301"/>
                    <a:pt x="749" y="10211"/>
                    <a:pt x="963" y="10211"/>
                  </a:cubicBezTo>
                  <a:lnTo>
                    <a:pt x="5232" y="10211"/>
                  </a:lnTo>
                  <a:cubicBezTo>
                    <a:pt x="5491" y="10211"/>
                    <a:pt x="5722" y="10115"/>
                    <a:pt x="5913" y="9929"/>
                  </a:cubicBezTo>
                  <a:cubicBezTo>
                    <a:pt x="6099" y="9766"/>
                    <a:pt x="6195" y="9507"/>
                    <a:pt x="6195" y="9270"/>
                  </a:cubicBezTo>
                  <a:lnTo>
                    <a:pt x="6195" y="6010"/>
                  </a:lnTo>
                  <a:cubicBezTo>
                    <a:pt x="6195" y="5492"/>
                    <a:pt x="5773" y="5047"/>
                    <a:pt x="5232" y="5047"/>
                  </a:cubicBezTo>
                  <a:lnTo>
                    <a:pt x="2157" y="5047"/>
                  </a:lnTo>
                  <a:cubicBezTo>
                    <a:pt x="1712" y="5047"/>
                    <a:pt x="1358" y="4698"/>
                    <a:pt x="1358" y="4275"/>
                  </a:cubicBezTo>
                  <a:lnTo>
                    <a:pt x="1358" y="1"/>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16" name="Google Shape;316;p27"/>
            <p:cNvGrpSpPr/>
            <p:nvPr/>
          </p:nvGrpSpPr>
          <p:grpSpPr>
            <a:xfrm flipH="1" rot="10800000">
              <a:off x="8616839" y="-96472"/>
              <a:ext cx="466236" cy="1853621"/>
              <a:chOff x="6207608" y="1486993"/>
              <a:chExt cx="477847" cy="1899786"/>
            </a:xfrm>
          </p:grpSpPr>
          <p:sp>
            <p:nvSpPr>
              <p:cNvPr id="317" name="Google Shape;317;p27"/>
              <p:cNvSpPr/>
              <p:nvPr/>
            </p:nvSpPr>
            <p:spPr>
              <a:xfrm>
                <a:off x="6306342" y="2054126"/>
                <a:ext cx="379113" cy="1332652"/>
              </a:xfrm>
              <a:custGeom>
                <a:rect b="b" l="l" r="r" t="t"/>
                <a:pathLst>
                  <a:path extrusionOk="0" h="21186" w="6027">
                    <a:moveTo>
                      <a:pt x="23" y="0"/>
                    </a:moveTo>
                    <a:lnTo>
                      <a:pt x="1" y="15183"/>
                    </a:lnTo>
                    <a:cubicBezTo>
                      <a:pt x="1" y="15813"/>
                      <a:pt x="513" y="16331"/>
                      <a:pt x="1150" y="16331"/>
                    </a:cubicBezTo>
                    <a:lnTo>
                      <a:pt x="4878" y="16331"/>
                    </a:lnTo>
                    <a:cubicBezTo>
                      <a:pt x="5396" y="16331"/>
                      <a:pt x="5818" y="16754"/>
                      <a:pt x="5818" y="17266"/>
                    </a:cubicBezTo>
                    <a:lnTo>
                      <a:pt x="5818" y="21186"/>
                    </a:lnTo>
                    <a:lnTo>
                      <a:pt x="6027" y="21186"/>
                    </a:lnTo>
                    <a:lnTo>
                      <a:pt x="6027" y="17266"/>
                    </a:lnTo>
                    <a:cubicBezTo>
                      <a:pt x="6027" y="16636"/>
                      <a:pt x="5514" y="16117"/>
                      <a:pt x="4878" y="16117"/>
                    </a:cubicBezTo>
                    <a:lnTo>
                      <a:pt x="1150" y="16117"/>
                    </a:lnTo>
                    <a:cubicBezTo>
                      <a:pt x="632" y="16117"/>
                      <a:pt x="209" y="15695"/>
                      <a:pt x="209" y="15183"/>
                    </a:cubicBezTo>
                    <a:lnTo>
                      <a:pt x="232" y="0"/>
                    </a:ln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18" name="Google Shape;318;p27"/>
              <p:cNvGrpSpPr/>
              <p:nvPr/>
            </p:nvGrpSpPr>
            <p:grpSpPr>
              <a:xfrm>
                <a:off x="6207608" y="1486993"/>
                <a:ext cx="225329" cy="597100"/>
                <a:chOff x="748475" y="3987300"/>
                <a:chExt cx="289775" cy="767875"/>
              </a:xfrm>
            </p:grpSpPr>
            <p:sp>
              <p:nvSpPr>
                <p:cNvPr id="319" name="Google Shape;319;p27"/>
                <p:cNvSpPr/>
                <p:nvPr/>
              </p:nvSpPr>
              <p:spPr>
                <a:xfrm>
                  <a:off x="790150" y="4104025"/>
                  <a:ext cx="46350" cy="534450"/>
                </a:xfrm>
                <a:custGeom>
                  <a:rect b="b" l="l" r="r" t="t"/>
                  <a:pathLst>
                    <a:path extrusionOk="0" h="21378" w="1854">
                      <a:moveTo>
                        <a:pt x="913" y="0"/>
                      </a:moveTo>
                      <a:cubicBezTo>
                        <a:pt x="423" y="0"/>
                        <a:pt x="0" y="422"/>
                        <a:pt x="0" y="941"/>
                      </a:cubicBezTo>
                      <a:lnTo>
                        <a:pt x="0" y="20437"/>
                      </a:lnTo>
                      <a:cubicBezTo>
                        <a:pt x="0" y="20955"/>
                        <a:pt x="423" y="21377"/>
                        <a:pt x="913" y="21377"/>
                      </a:cubicBezTo>
                      <a:cubicBezTo>
                        <a:pt x="1431" y="21377"/>
                        <a:pt x="1853" y="20955"/>
                        <a:pt x="1853" y="20437"/>
                      </a:cubicBezTo>
                      <a:lnTo>
                        <a:pt x="1853" y="941"/>
                      </a:lnTo>
                      <a:cubicBezTo>
                        <a:pt x="1853" y="422"/>
                        <a:pt x="1431" y="0"/>
                        <a:pt x="913" y="0"/>
                      </a:cubicBez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27"/>
                <p:cNvSpPr/>
                <p:nvPr/>
              </p:nvSpPr>
              <p:spPr>
                <a:xfrm>
                  <a:off x="859975" y="3987300"/>
                  <a:ext cx="66900" cy="767875"/>
                </a:xfrm>
                <a:custGeom>
                  <a:rect b="b" l="l" r="r" t="t"/>
                  <a:pathLst>
                    <a:path extrusionOk="0" h="30715" w="2676">
                      <a:moveTo>
                        <a:pt x="1335" y="1"/>
                      </a:moveTo>
                      <a:cubicBezTo>
                        <a:pt x="586" y="1"/>
                        <a:pt x="1" y="586"/>
                        <a:pt x="1" y="1341"/>
                      </a:cubicBezTo>
                      <a:lnTo>
                        <a:pt x="1" y="29380"/>
                      </a:lnTo>
                      <a:cubicBezTo>
                        <a:pt x="1" y="30129"/>
                        <a:pt x="586" y="30715"/>
                        <a:pt x="1335" y="30715"/>
                      </a:cubicBezTo>
                      <a:cubicBezTo>
                        <a:pt x="2062" y="30715"/>
                        <a:pt x="2675" y="30129"/>
                        <a:pt x="2675" y="29380"/>
                      </a:cubicBezTo>
                      <a:lnTo>
                        <a:pt x="2675" y="1341"/>
                      </a:lnTo>
                      <a:cubicBezTo>
                        <a:pt x="2675" y="586"/>
                        <a:pt x="2062" y="1"/>
                        <a:pt x="1335" y="1"/>
                      </a:cubicBez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7"/>
                <p:cNvSpPr/>
                <p:nvPr/>
              </p:nvSpPr>
              <p:spPr>
                <a:xfrm>
                  <a:off x="950225" y="4104025"/>
                  <a:ext cx="46475" cy="534450"/>
                </a:xfrm>
                <a:custGeom>
                  <a:rect b="b" l="l" r="r" t="t"/>
                  <a:pathLst>
                    <a:path extrusionOk="0" h="21378" w="1859">
                      <a:moveTo>
                        <a:pt x="918" y="0"/>
                      </a:moveTo>
                      <a:cubicBezTo>
                        <a:pt x="400" y="0"/>
                        <a:pt x="0" y="422"/>
                        <a:pt x="0" y="941"/>
                      </a:cubicBezTo>
                      <a:lnTo>
                        <a:pt x="0" y="20437"/>
                      </a:lnTo>
                      <a:cubicBezTo>
                        <a:pt x="0" y="20955"/>
                        <a:pt x="400" y="21377"/>
                        <a:pt x="918" y="21377"/>
                      </a:cubicBezTo>
                      <a:cubicBezTo>
                        <a:pt x="1436" y="21377"/>
                        <a:pt x="1859" y="20955"/>
                        <a:pt x="1859" y="20437"/>
                      </a:cubicBezTo>
                      <a:lnTo>
                        <a:pt x="1859" y="941"/>
                      </a:lnTo>
                      <a:cubicBezTo>
                        <a:pt x="1859" y="422"/>
                        <a:pt x="1436" y="0"/>
                        <a:pt x="918" y="0"/>
                      </a:cubicBez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27"/>
                <p:cNvSpPr/>
                <p:nvPr/>
              </p:nvSpPr>
              <p:spPr>
                <a:xfrm>
                  <a:off x="748475" y="4522850"/>
                  <a:ext cx="289775" cy="231200"/>
                </a:xfrm>
                <a:custGeom>
                  <a:rect b="b" l="l" r="r" t="t"/>
                  <a:pathLst>
                    <a:path extrusionOk="0" h="9248" w="11591">
                      <a:moveTo>
                        <a:pt x="1008" y="1"/>
                      </a:moveTo>
                      <a:cubicBezTo>
                        <a:pt x="445" y="1"/>
                        <a:pt x="0" y="446"/>
                        <a:pt x="0" y="1009"/>
                      </a:cubicBezTo>
                      <a:cubicBezTo>
                        <a:pt x="0" y="1572"/>
                        <a:pt x="445" y="2045"/>
                        <a:pt x="1008" y="2045"/>
                      </a:cubicBezTo>
                      <a:cubicBezTo>
                        <a:pt x="445" y="2045"/>
                        <a:pt x="0" y="2513"/>
                        <a:pt x="0" y="3076"/>
                      </a:cubicBezTo>
                      <a:cubicBezTo>
                        <a:pt x="0" y="3639"/>
                        <a:pt x="445" y="4106"/>
                        <a:pt x="1008" y="4106"/>
                      </a:cubicBezTo>
                      <a:cubicBezTo>
                        <a:pt x="445" y="4106"/>
                        <a:pt x="0" y="4557"/>
                        <a:pt x="0" y="5120"/>
                      </a:cubicBezTo>
                      <a:cubicBezTo>
                        <a:pt x="0" y="5706"/>
                        <a:pt x="445" y="6150"/>
                        <a:pt x="1008" y="6150"/>
                      </a:cubicBezTo>
                      <a:lnTo>
                        <a:pt x="2698" y="6150"/>
                      </a:lnTo>
                      <a:cubicBezTo>
                        <a:pt x="2698" y="7862"/>
                        <a:pt x="4083" y="9248"/>
                        <a:pt x="5795" y="9248"/>
                      </a:cubicBezTo>
                      <a:cubicBezTo>
                        <a:pt x="7485" y="9248"/>
                        <a:pt x="8870" y="7862"/>
                        <a:pt x="8870" y="6150"/>
                      </a:cubicBezTo>
                      <a:lnTo>
                        <a:pt x="10559" y="6150"/>
                      </a:lnTo>
                      <a:cubicBezTo>
                        <a:pt x="11123" y="6150"/>
                        <a:pt x="11590" y="5706"/>
                        <a:pt x="11590" y="5120"/>
                      </a:cubicBezTo>
                      <a:cubicBezTo>
                        <a:pt x="11590" y="4557"/>
                        <a:pt x="11123" y="4106"/>
                        <a:pt x="10559" y="4106"/>
                      </a:cubicBezTo>
                      <a:cubicBezTo>
                        <a:pt x="11123" y="4106"/>
                        <a:pt x="11590" y="3639"/>
                        <a:pt x="11590" y="3076"/>
                      </a:cubicBezTo>
                      <a:cubicBezTo>
                        <a:pt x="11590" y="2513"/>
                        <a:pt x="11123" y="2045"/>
                        <a:pt x="10559" y="2045"/>
                      </a:cubicBezTo>
                      <a:cubicBezTo>
                        <a:pt x="11123" y="2045"/>
                        <a:pt x="11590" y="1572"/>
                        <a:pt x="11590" y="1009"/>
                      </a:cubicBezTo>
                      <a:cubicBezTo>
                        <a:pt x="11590" y="446"/>
                        <a:pt x="11123" y="1"/>
                        <a:pt x="10559" y="1"/>
                      </a:cubicBez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10_1">
    <p:spTree>
      <p:nvGrpSpPr>
        <p:cNvPr id="323" name="Shape 323"/>
        <p:cNvGrpSpPr/>
        <p:nvPr/>
      </p:nvGrpSpPr>
      <p:grpSpPr>
        <a:xfrm>
          <a:off x="0" y="0"/>
          <a:ext cx="0" cy="0"/>
          <a:chOff x="0" y="0"/>
          <a:chExt cx="0" cy="0"/>
        </a:xfrm>
      </p:grpSpPr>
      <p:pic>
        <p:nvPicPr>
          <p:cNvPr id="324" name="Google Shape;324;p28"/>
          <p:cNvPicPr preferRelativeResize="0"/>
          <p:nvPr/>
        </p:nvPicPr>
        <p:blipFill>
          <a:blip r:embed="rId2">
            <a:alphaModFix/>
          </a:blip>
          <a:stretch>
            <a:fillRect/>
          </a:stretch>
        </p:blipFill>
        <p:spPr>
          <a:xfrm>
            <a:off x="0" y="0"/>
            <a:ext cx="9143997" cy="5143490"/>
          </a:xfrm>
          <a:prstGeom prst="rect">
            <a:avLst/>
          </a:prstGeom>
          <a:noFill/>
          <a:ln>
            <a:noFill/>
          </a:ln>
        </p:spPr>
      </p:pic>
      <p:sp>
        <p:nvSpPr>
          <p:cNvPr id="325" name="Google Shape;325;p28"/>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326" name="Google Shape;326;p28"/>
          <p:cNvGrpSpPr/>
          <p:nvPr/>
        </p:nvGrpSpPr>
        <p:grpSpPr>
          <a:xfrm>
            <a:off x="-41001" y="3743392"/>
            <a:ext cx="1742014" cy="1853621"/>
            <a:chOff x="-41001" y="3743392"/>
            <a:chExt cx="1742014" cy="1853621"/>
          </a:xfrm>
        </p:grpSpPr>
        <p:sp>
          <p:nvSpPr>
            <p:cNvPr id="327" name="Google Shape;327;p28"/>
            <p:cNvSpPr/>
            <p:nvPr/>
          </p:nvSpPr>
          <p:spPr>
            <a:xfrm flipH="1">
              <a:off x="-41001" y="4519641"/>
              <a:ext cx="1136837" cy="763070"/>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28"/>
            <p:cNvSpPr/>
            <p:nvPr/>
          </p:nvSpPr>
          <p:spPr>
            <a:xfrm flipH="1" rot="5400000">
              <a:off x="809583" y="4512918"/>
              <a:ext cx="512223" cy="1270638"/>
            </a:xfrm>
            <a:custGeom>
              <a:rect b="b" l="l" r="r" t="t"/>
              <a:pathLst>
                <a:path extrusionOk="0" h="15370" w="6196">
                  <a:moveTo>
                    <a:pt x="1194" y="1"/>
                  </a:moveTo>
                  <a:lnTo>
                    <a:pt x="1194" y="4275"/>
                  </a:lnTo>
                  <a:cubicBezTo>
                    <a:pt x="1194" y="4788"/>
                    <a:pt x="1617" y="5233"/>
                    <a:pt x="2157" y="5233"/>
                  </a:cubicBezTo>
                  <a:lnTo>
                    <a:pt x="5232" y="5233"/>
                  </a:lnTo>
                  <a:cubicBezTo>
                    <a:pt x="5677" y="5233"/>
                    <a:pt x="6032" y="5587"/>
                    <a:pt x="6032" y="6010"/>
                  </a:cubicBezTo>
                  <a:lnTo>
                    <a:pt x="6032" y="9270"/>
                  </a:lnTo>
                  <a:cubicBezTo>
                    <a:pt x="6032" y="9456"/>
                    <a:pt x="5936" y="9670"/>
                    <a:pt x="5795" y="9811"/>
                  </a:cubicBezTo>
                  <a:cubicBezTo>
                    <a:pt x="5654" y="9952"/>
                    <a:pt x="5440" y="10047"/>
                    <a:pt x="5232" y="10047"/>
                  </a:cubicBezTo>
                  <a:lnTo>
                    <a:pt x="963" y="10047"/>
                  </a:lnTo>
                  <a:cubicBezTo>
                    <a:pt x="704" y="10047"/>
                    <a:pt x="445" y="10138"/>
                    <a:pt x="282" y="10329"/>
                  </a:cubicBezTo>
                  <a:cubicBezTo>
                    <a:pt x="90" y="10492"/>
                    <a:pt x="0" y="10751"/>
                    <a:pt x="0" y="11005"/>
                  </a:cubicBezTo>
                  <a:lnTo>
                    <a:pt x="0" y="15369"/>
                  </a:lnTo>
                  <a:lnTo>
                    <a:pt x="164" y="15369"/>
                  </a:lnTo>
                  <a:lnTo>
                    <a:pt x="164" y="11005"/>
                  </a:lnTo>
                  <a:cubicBezTo>
                    <a:pt x="164" y="10796"/>
                    <a:pt x="259" y="10582"/>
                    <a:pt x="400" y="10442"/>
                  </a:cubicBezTo>
                  <a:cubicBezTo>
                    <a:pt x="541" y="10301"/>
                    <a:pt x="749" y="10211"/>
                    <a:pt x="963" y="10211"/>
                  </a:cubicBezTo>
                  <a:lnTo>
                    <a:pt x="5232" y="10211"/>
                  </a:lnTo>
                  <a:cubicBezTo>
                    <a:pt x="5491" y="10211"/>
                    <a:pt x="5722" y="10115"/>
                    <a:pt x="5913" y="9929"/>
                  </a:cubicBezTo>
                  <a:cubicBezTo>
                    <a:pt x="6099" y="9766"/>
                    <a:pt x="6195" y="9507"/>
                    <a:pt x="6195" y="9270"/>
                  </a:cubicBezTo>
                  <a:lnTo>
                    <a:pt x="6195" y="6010"/>
                  </a:lnTo>
                  <a:cubicBezTo>
                    <a:pt x="6195" y="5492"/>
                    <a:pt x="5773" y="5047"/>
                    <a:pt x="5232" y="5047"/>
                  </a:cubicBezTo>
                  <a:lnTo>
                    <a:pt x="2157" y="5047"/>
                  </a:lnTo>
                  <a:cubicBezTo>
                    <a:pt x="1712" y="5047"/>
                    <a:pt x="1358" y="4698"/>
                    <a:pt x="1358" y="4275"/>
                  </a:cubicBezTo>
                  <a:lnTo>
                    <a:pt x="1358" y="1"/>
                  </a:lnTo>
                  <a:close/>
                </a:path>
              </a:pathLst>
            </a:custGeom>
            <a:gradFill>
              <a:gsLst>
                <a:gs pos="0">
                  <a:schemeClr val="accent3"/>
                </a:gs>
                <a:gs pos="100000">
                  <a:schemeClr val="accent1"/>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9" name="Google Shape;329;p28"/>
            <p:cNvGrpSpPr/>
            <p:nvPr/>
          </p:nvGrpSpPr>
          <p:grpSpPr>
            <a:xfrm flipH="1">
              <a:off x="69863" y="3743392"/>
              <a:ext cx="466236" cy="1853621"/>
              <a:chOff x="6207608" y="1486993"/>
              <a:chExt cx="477847" cy="1899786"/>
            </a:xfrm>
          </p:grpSpPr>
          <p:sp>
            <p:nvSpPr>
              <p:cNvPr id="330" name="Google Shape;330;p28"/>
              <p:cNvSpPr/>
              <p:nvPr/>
            </p:nvSpPr>
            <p:spPr>
              <a:xfrm>
                <a:off x="6306342" y="2054126"/>
                <a:ext cx="379113" cy="1332652"/>
              </a:xfrm>
              <a:custGeom>
                <a:rect b="b" l="l" r="r" t="t"/>
                <a:pathLst>
                  <a:path extrusionOk="0" h="21186" w="6027">
                    <a:moveTo>
                      <a:pt x="23" y="0"/>
                    </a:moveTo>
                    <a:lnTo>
                      <a:pt x="1" y="15183"/>
                    </a:lnTo>
                    <a:cubicBezTo>
                      <a:pt x="1" y="15813"/>
                      <a:pt x="513" y="16331"/>
                      <a:pt x="1150" y="16331"/>
                    </a:cubicBezTo>
                    <a:lnTo>
                      <a:pt x="4878" y="16331"/>
                    </a:lnTo>
                    <a:cubicBezTo>
                      <a:pt x="5396" y="16331"/>
                      <a:pt x="5818" y="16754"/>
                      <a:pt x="5818" y="17266"/>
                    </a:cubicBezTo>
                    <a:lnTo>
                      <a:pt x="5818" y="21186"/>
                    </a:lnTo>
                    <a:lnTo>
                      <a:pt x="6027" y="21186"/>
                    </a:lnTo>
                    <a:lnTo>
                      <a:pt x="6027" y="17266"/>
                    </a:lnTo>
                    <a:cubicBezTo>
                      <a:pt x="6027" y="16636"/>
                      <a:pt x="5514" y="16117"/>
                      <a:pt x="4878" y="16117"/>
                    </a:cubicBezTo>
                    <a:lnTo>
                      <a:pt x="1150" y="16117"/>
                    </a:lnTo>
                    <a:cubicBezTo>
                      <a:pt x="632" y="16117"/>
                      <a:pt x="209" y="15695"/>
                      <a:pt x="209" y="15183"/>
                    </a:cubicBezTo>
                    <a:lnTo>
                      <a:pt x="232"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31" name="Google Shape;331;p28"/>
              <p:cNvGrpSpPr/>
              <p:nvPr/>
            </p:nvGrpSpPr>
            <p:grpSpPr>
              <a:xfrm>
                <a:off x="6207608" y="1486993"/>
                <a:ext cx="225329" cy="597100"/>
                <a:chOff x="748475" y="3987300"/>
                <a:chExt cx="289775" cy="767875"/>
              </a:xfrm>
            </p:grpSpPr>
            <p:sp>
              <p:nvSpPr>
                <p:cNvPr id="332" name="Google Shape;332;p28"/>
                <p:cNvSpPr/>
                <p:nvPr/>
              </p:nvSpPr>
              <p:spPr>
                <a:xfrm>
                  <a:off x="790150" y="4104025"/>
                  <a:ext cx="46350" cy="534450"/>
                </a:xfrm>
                <a:custGeom>
                  <a:rect b="b" l="l" r="r" t="t"/>
                  <a:pathLst>
                    <a:path extrusionOk="0" h="21378" w="1854">
                      <a:moveTo>
                        <a:pt x="913" y="0"/>
                      </a:moveTo>
                      <a:cubicBezTo>
                        <a:pt x="423" y="0"/>
                        <a:pt x="0" y="422"/>
                        <a:pt x="0" y="941"/>
                      </a:cubicBezTo>
                      <a:lnTo>
                        <a:pt x="0" y="20437"/>
                      </a:lnTo>
                      <a:cubicBezTo>
                        <a:pt x="0" y="20955"/>
                        <a:pt x="423" y="21377"/>
                        <a:pt x="913" y="21377"/>
                      </a:cubicBezTo>
                      <a:cubicBezTo>
                        <a:pt x="1431" y="21377"/>
                        <a:pt x="1853" y="20955"/>
                        <a:pt x="1853" y="20437"/>
                      </a:cubicBezTo>
                      <a:lnTo>
                        <a:pt x="1853" y="941"/>
                      </a:lnTo>
                      <a:cubicBezTo>
                        <a:pt x="1853" y="422"/>
                        <a:pt x="1431" y="0"/>
                        <a:pt x="913" y="0"/>
                      </a:cubicBez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28"/>
                <p:cNvSpPr/>
                <p:nvPr/>
              </p:nvSpPr>
              <p:spPr>
                <a:xfrm>
                  <a:off x="859975" y="3987300"/>
                  <a:ext cx="66900" cy="767875"/>
                </a:xfrm>
                <a:custGeom>
                  <a:rect b="b" l="l" r="r" t="t"/>
                  <a:pathLst>
                    <a:path extrusionOk="0" h="30715" w="2676">
                      <a:moveTo>
                        <a:pt x="1335" y="1"/>
                      </a:moveTo>
                      <a:cubicBezTo>
                        <a:pt x="586" y="1"/>
                        <a:pt x="1" y="586"/>
                        <a:pt x="1" y="1341"/>
                      </a:cubicBezTo>
                      <a:lnTo>
                        <a:pt x="1" y="29380"/>
                      </a:lnTo>
                      <a:cubicBezTo>
                        <a:pt x="1" y="30129"/>
                        <a:pt x="586" y="30715"/>
                        <a:pt x="1335" y="30715"/>
                      </a:cubicBezTo>
                      <a:cubicBezTo>
                        <a:pt x="2062" y="30715"/>
                        <a:pt x="2675" y="30129"/>
                        <a:pt x="2675" y="29380"/>
                      </a:cubicBezTo>
                      <a:lnTo>
                        <a:pt x="2675" y="1341"/>
                      </a:lnTo>
                      <a:cubicBezTo>
                        <a:pt x="2675" y="586"/>
                        <a:pt x="2062" y="1"/>
                        <a:pt x="1335" y="1"/>
                      </a:cubicBez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28"/>
                <p:cNvSpPr/>
                <p:nvPr/>
              </p:nvSpPr>
              <p:spPr>
                <a:xfrm>
                  <a:off x="950225" y="4104025"/>
                  <a:ext cx="46475" cy="534450"/>
                </a:xfrm>
                <a:custGeom>
                  <a:rect b="b" l="l" r="r" t="t"/>
                  <a:pathLst>
                    <a:path extrusionOk="0" h="21378" w="1859">
                      <a:moveTo>
                        <a:pt x="918" y="0"/>
                      </a:moveTo>
                      <a:cubicBezTo>
                        <a:pt x="400" y="0"/>
                        <a:pt x="0" y="422"/>
                        <a:pt x="0" y="941"/>
                      </a:cubicBezTo>
                      <a:lnTo>
                        <a:pt x="0" y="20437"/>
                      </a:lnTo>
                      <a:cubicBezTo>
                        <a:pt x="0" y="20955"/>
                        <a:pt x="400" y="21377"/>
                        <a:pt x="918" y="21377"/>
                      </a:cubicBezTo>
                      <a:cubicBezTo>
                        <a:pt x="1436" y="21377"/>
                        <a:pt x="1859" y="20955"/>
                        <a:pt x="1859" y="20437"/>
                      </a:cubicBezTo>
                      <a:lnTo>
                        <a:pt x="1859" y="941"/>
                      </a:lnTo>
                      <a:cubicBezTo>
                        <a:pt x="1859" y="422"/>
                        <a:pt x="1436" y="0"/>
                        <a:pt x="918" y="0"/>
                      </a:cubicBez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28"/>
                <p:cNvSpPr/>
                <p:nvPr/>
              </p:nvSpPr>
              <p:spPr>
                <a:xfrm>
                  <a:off x="748475" y="4522850"/>
                  <a:ext cx="289775" cy="231200"/>
                </a:xfrm>
                <a:custGeom>
                  <a:rect b="b" l="l" r="r" t="t"/>
                  <a:pathLst>
                    <a:path extrusionOk="0" h="9248" w="11591">
                      <a:moveTo>
                        <a:pt x="1008" y="1"/>
                      </a:moveTo>
                      <a:cubicBezTo>
                        <a:pt x="445" y="1"/>
                        <a:pt x="0" y="446"/>
                        <a:pt x="0" y="1009"/>
                      </a:cubicBezTo>
                      <a:cubicBezTo>
                        <a:pt x="0" y="1572"/>
                        <a:pt x="445" y="2045"/>
                        <a:pt x="1008" y="2045"/>
                      </a:cubicBezTo>
                      <a:cubicBezTo>
                        <a:pt x="445" y="2045"/>
                        <a:pt x="0" y="2513"/>
                        <a:pt x="0" y="3076"/>
                      </a:cubicBezTo>
                      <a:cubicBezTo>
                        <a:pt x="0" y="3639"/>
                        <a:pt x="445" y="4106"/>
                        <a:pt x="1008" y="4106"/>
                      </a:cubicBezTo>
                      <a:cubicBezTo>
                        <a:pt x="445" y="4106"/>
                        <a:pt x="0" y="4557"/>
                        <a:pt x="0" y="5120"/>
                      </a:cubicBezTo>
                      <a:cubicBezTo>
                        <a:pt x="0" y="5706"/>
                        <a:pt x="445" y="6150"/>
                        <a:pt x="1008" y="6150"/>
                      </a:cubicBezTo>
                      <a:lnTo>
                        <a:pt x="2698" y="6150"/>
                      </a:lnTo>
                      <a:cubicBezTo>
                        <a:pt x="2698" y="7862"/>
                        <a:pt x="4083" y="9248"/>
                        <a:pt x="5795" y="9248"/>
                      </a:cubicBezTo>
                      <a:cubicBezTo>
                        <a:pt x="7485" y="9248"/>
                        <a:pt x="8870" y="7862"/>
                        <a:pt x="8870" y="6150"/>
                      </a:cubicBezTo>
                      <a:lnTo>
                        <a:pt x="10559" y="6150"/>
                      </a:lnTo>
                      <a:cubicBezTo>
                        <a:pt x="11123" y="6150"/>
                        <a:pt x="11590" y="5706"/>
                        <a:pt x="11590" y="5120"/>
                      </a:cubicBezTo>
                      <a:cubicBezTo>
                        <a:pt x="11590" y="4557"/>
                        <a:pt x="11123" y="4106"/>
                        <a:pt x="10559" y="4106"/>
                      </a:cubicBezTo>
                      <a:cubicBezTo>
                        <a:pt x="11123" y="4106"/>
                        <a:pt x="11590" y="3639"/>
                        <a:pt x="11590" y="3076"/>
                      </a:cubicBezTo>
                      <a:cubicBezTo>
                        <a:pt x="11590" y="2513"/>
                        <a:pt x="11123" y="2045"/>
                        <a:pt x="10559" y="2045"/>
                      </a:cubicBezTo>
                      <a:cubicBezTo>
                        <a:pt x="11123" y="2045"/>
                        <a:pt x="11590" y="1572"/>
                        <a:pt x="11590" y="1009"/>
                      </a:cubicBezTo>
                      <a:cubicBezTo>
                        <a:pt x="11590" y="446"/>
                        <a:pt x="11123" y="1"/>
                        <a:pt x="10559" y="1"/>
                      </a:cubicBez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10_1_1">
    <p:spTree>
      <p:nvGrpSpPr>
        <p:cNvPr id="336" name="Shape 336"/>
        <p:cNvGrpSpPr/>
        <p:nvPr/>
      </p:nvGrpSpPr>
      <p:grpSpPr>
        <a:xfrm>
          <a:off x="0" y="0"/>
          <a:ext cx="0" cy="0"/>
          <a:chOff x="0" y="0"/>
          <a:chExt cx="0" cy="0"/>
        </a:xfrm>
      </p:grpSpPr>
      <p:pic>
        <p:nvPicPr>
          <p:cNvPr id="337" name="Google Shape;337;p29"/>
          <p:cNvPicPr preferRelativeResize="0"/>
          <p:nvPr/>
        </p:nvPicPr>
        <p:blipFill>
          <a:blip r:embed="rId2">
            <a:alphaModFix/>
          </a:blip>
          <a:stretch>
            <a:fillRect/>
          </a:stretch>
        </p:blipFill>
        <p:spPr>
          <a:xfrm>
            <a:off x="0" y="0"/>
            <a:ext cx="9143997" cy="5143490"/>
          </a:xfrm>
          <a:prstGeom prst="rect">
            <a:avLst/>
          </a:prstGeom>
          <a:noFill/>
          <a:ln>
            <a:noFill/>
          </a:ln>
        </p:spPr>
      </p:pic>
      <p:sp>
        <p:nvSpPr>
          <p:cNvPr id="338" name="Google Shape;338;p29"/>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2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339" name="Google Shape;339;p29"/>
          <p:cNvGrpSpPr/>
          <p:nvPr/>
        </p:nvGrpSpPr>
        <p:grpSpPr>
          <a:xfrm>
            <a:off x="7243836" y="3319564"/>
            <a:ext cx="2134062" cy="3622861"/>
            <a:chOff x="7243836" y="3319564"/>
            <a:chExt cx="2134062" cy="3622861"/>
          </a:xfrm>
        </p:grpSpPr>
        <p:sp>
          <p:nvSpPr>
            <p:cNvPr id="340" name="Google Shape;340;p29"/>
            <p:cNvSpPr/>
            <p:nvPr/>
          </p:nvSpPr>
          <p:spPr>
            <a:xfrm rot="-5400000">
              <a:off x="7738758" y="4431437"/>
              <a:ext cx="565480" cy="1555324"/>
            </a:xfrm>
            <a:custGeom>
              <a:rect b="b" l="l" r="r" t="t"/>
              <a:pathLst>
                <a:path extrusionOk="0" h="20387" w="7412">
                  <a:moveTo>
                    <a:pt x="1431" y="0"/>
                  </a:moveTo>
                  <a:lnTo>
                    <a:pt x="1431" y="7181"/>
                  </a:lnTo>
                  <a:cubicBezTo>
                    <a:pt x="1431" y="7811"/>
                    <a:pt x="1949" y="8330"/>
                    <a:pt x="2580" y="8330"/>
                  </a:cubicBezTo>
                  <a:lnTo>
                    <a:pt x="6286" y="8330"/>
                  </a:lnTo>
                  <a:cubicBezTo>
                    <a:pt x="6804" y="8330"/>
                    <a:pt x="7226" y="8752"/>
                    <a:pt x="7226" y="9264"/>
                  </a:cubicBezTo>
                  <a:lnTo>
                    <a:pt x="7203" y="13161"/>
                  </a:lnTo>
                  <a:cubicBezTo>
                    <a:pt x="7203" y="13398"/>
                    <a:pt x="7108" y="13629"/>
                    <a:pt x="6944" y="13820"/>
                  </a:cubicBezTo>
                  <a:cubicBezTo>
                    <a:pt x="6759" y="14006"/>
                    <a:pt x="6522" y="14102"/>
                    <a:pt x="6263" y="14102"/>
                  </a:cubicBezTo>
                  <a:lnTo>
                    <a:pt x="1150" y="14102"/>
                  </a:lnTo>
                  <a:cubicBezTo>
                    <a:pt x="845" y="14102"/>
                    <a:pt x="541" y="14220"/>
                    <a:pt x="327" y="14428"/>
                  </a:cubicBezTo>
                  <a:cubicBezTo>
                    <a:pt x="119" y="14642"/>
                    <a:pt x="1" y="14924"/>
                    <a:pt x="1" y="15228"/>
                  </a:cubicBezTo>
                  <a:lnTo>
                    <a:pt x="1" y="20387"/>
                  </a:lnTo>
                  <a:lnTo>
                    <a:pt x="187" y="20387"/>
                  </a:lnTo>
                  <a:lnTo>
                    <a:pt x="209" y="15228"/>
                  </a:lnTo>
                  <a:cubicBezTo>
                    <a:pt x="209" y="14992"/>
                    <a:pt x="305" y="14755"/>
                    <a:pt x="468" y="14569"/>
                  </a:cubicBezTo>
                  <a:cubicBezTo>
                    <a:pt x="654" y="14406"/>
                    <a:pt x="891" y="14288"/>
                    <a:pt x="1150" y="14288"/>
                  </a:cubicBezTo>
                  <a:lnTo>
                    <a:pt x="6263" y="14310"/>
                  </a:lnTo>
                  <a:cubicBezTo>
                    <a:pt x="6567" y="14310"/>
                    <a:pt x="6877" y="14192"/>
                    <a:pt x="7085" y="13961"/>
                  </a:cubicBezTo>
                  <a:cubicBezTo>
                    <a:pt x="7299" y="13747"/>
                    <a:pt x="7412" y="13465"/>
                    <a:pt x="7412" y="13161"/>
                  </a:cubicBezTo>
                  <a:lnTo>
                    <a:pt x="7412" y="9264"/>
                  </a:lnTo>
                  <a:cubicBezTo>
                    <a:pt x="7412" y="8634"/>
                    <a:pt x="6922" y="8116"/>
                    <a:pt x="6286" y="8116"/>
                  </a:cubicBezTo>
                  <a:lnTo>
                    <a:pt x="2580" y="8116"/>
                  </a:lnTo>
                  <a:cubicBezTo>
                    <a:pt x="2062" y="8116"/>
                    <a:pt x="1640" y="7693"/>
                    <a:pt x="1640" y="7181"/>
                  </a:cubicBezTo>
                  <a:lnTo>
                    <a:pt x="1640" y="0"/>
                  </a:ln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41" name="Google Shape;341;p29"/>
            <p:cNvGrpSpPr/>
            <p:nvPr/>
          </p:nvGrpSpPr>
          <p:grpSpPr>
            <a:xfrm rot="5400000">
              <a:off x="6558201" y="4122728"/>
              <a:ext cx="3622861" cy="2016533"/>
              <a:chOff x="2437807" y="3754261"/>
              <a:chExt cx="5207505" cy="2898568"/>
            </a:xfrm>
          </p:grpSpPr>
          <p:sp>
            <p:nvSpPr>
              <p:cNvPr id="342" name="Google Shape;342;p29"/>
              <p:cNvSpPr/>
              <p:nvPr/>
            </p:nvSpPr>
            <p:spPr>
              <a:xfrm rot="10800000">
                <a:off x="2885678" y="3754261"/>
                <a:ext cx="4759634" cy="2898568"/>
              </a:xfrm>
              <a:custGeom>
                <a:rect b="b" l="l" r="r" t="t"/>
                <a:pathLst>
                  <a:path extrusionOk="0" h="33953" w="55753">
                    <a:moveTo>
                      <a:pt x="1" y="0"/>
                    </a:moveTo>
                    <a:lnTo>
                      <a:pt x="1" y="14124"/>
                    </a:lnTo>
                    <a:cubicBezTo>
                      <a:pt x="1" y="14434"/>
                      <a:pt x="119" y="14715"/>
                      <a:pt x="355" y="14924"/>
                    </a:cubicBezTo>
                    <a:cubicBezTo>
                      <a:pt x="564" y="15138"/>
                      <a:pt x="845" y="15278"/>
                      <a:pt x="1149" y="15278"/>
                    </a:cubicBezTo>
                    <a:lnTo>
                      <a:pt x="6995" y="15278"/>
                    </a:lnTo>
                    <a:cubicBezTo>
                      <a:pt x="7254" y="15278"/>
                      <a:pt x="7485" y="15369"/>
                      <a:pt x="7648" y="15560"/>
                    </a:cubicBezTo>
                    <a:cubicBezTo>
                      <a:pt x="7840" y="15723"/>
                      <a:pt x="7930" y="15954"/>
                      <a:pt x="7930" y="16213"/>
                    </a:cubicBezTo>
                    <a:lnTo>
                      <a:pt x="7930" y="23348"/>
                    </a:lnTo>
                    <a:cubicBezTo>
                      <a:pt x="7930" y="23653"/>
                      <a:pt x="8048" y="23934"/>
                      <a:pt x="8262" y="24148"/>
                    </a:cubicBezTo>
                    <a:cubicBezTo>
                      <a:pt x="8470" y="24379"/>
                      <a:pt x="8775" y="24497"/>
                      <a:pt x="9084" y="24497"/>
                    </a:cubicBezTo>
                    <a:lnTo>
                      <a:pt x="13116" y="24497"/>
                    </a:lnTo>
                    <a:cubicBezTo>
                      <a:pt x="13375" y="24497"/>
                      <a:pt x="13612" y="24593"/>
                      <a:pt x="13798" y="24779"/>
                    </a:cubicBezTo>
                    <a:cubicBezTo>
                      <a:pt x="13961" y="24942"/>
                      <a:pt x="14057" y="25179"/>
                      <a:pt x="14057" y="25438"/>
                    </a:cubicBezTo>
                    <a:lnTo>
                      <a:pt x="14057" y="32781"/>
                    </a:lnTo>
                    <a:cubicBezTo>
                      <a:pt x="14057" y="33108"/>
                      <a:pt x="14198" y="33389"/>
                      <a:pt x="14384" y="33603"/>
                    </a:cubicBezTo>
                    <a:cubicBezTo>
                      <a:pt x="14598" y="33812"/>
                      <a:pt x="14879" y="33930"/>
                      <a:pt x="15206" y="33930"/>
                    </a:cubicBezTo>
                    <a:lnTo>
                      <a:pt x="24639" y="33953"/>
                    </a:lnTo>
                    <a:cubicBezTo>
                      <a:pt x="25275" y="33953"/>
                      <a:pt x="25787" y="33440"/>
                      <a:pt x="25787" y="32804"/>
                    </a:cubicBezTo>
                    <a:lnTo>
                      <a:pt x="25787" y="23889"/>
                    </a:lnTo>
                    <a:cubicBezTo>
                      <a:pt x="25787" y="23653"/>
                      <a:pt x="25906" y="23416"/>
                      <a:pt x="26069" y="23230"/>
                    </a:cubicBezTo>
                    <a:cubicBezTo>
                      <a:pt x="26260" y="23067"/>
                      <a:pt x="26491" y="22949"/>
                      <a:pt x="26728" y="22949"/>
                    </a:cubicBezTo>
                    <a:lnTo>
                      <a:pt x="55753" y="22971"/>
                    </a:lnTo>
                    <a:lnTo>
                      <a:pt x="55753" y="22785"/>
                    </a:lnTo>
                    <a:lnTo>
                      <a:pt x="26728" y="22740"/>
                    </a:lnTo>
                    <a:cubicBezTo>
                      <a:pt x="26424" y="22740"/>
                      <a:pt x="26142" y="22881"/>
                      <a:pt x="25928" y="23089"/>
                    </a:cubicBezTo>
                    <a:cubicBezTo>
                      <a:pt x="25720" y="23303"/>
                      <a:pt x="25602" y="23585"/>
                      <a:pt x="25602" y="23889"/>
                    </a:cubicBezTo>
                    <a:lnTo>
                      <a:pt x="25579" y="32804"/>
                    </a:lnTo>
                    <a:cubicBezTo>
                      <a:pt x="25579" y="33322"/>
                      <a:pt x="25157" y="33744"/>
                      <a:pt x="24639" y="33744"/>
                    </a:cubicBezTo>
                    <a:lnTo>
                      <a:pt x="15206" y="33722"/>
                    </a:lnTo>
                    <a:cubicBezTo>
                      <a:pt x="14688" y="33722"/>
                      <a:pt x="14265" y="33299"/>
                      <a:pt x="14265" y="32781"/>
                    </a:cubicBezTo>
                    <a:lnTo>
                      <a:pt x="14265" y="25438"/>
                    </a:lnTo>
                    <a:cubicBezTo>
                      <a:pt x="14265" y="25134"/>
                      <a:pt x="14153" y="24852"/>
                      <a:pt x="13939" y="24616"/>
                    </a:cubicBezTo>
                    <a:cubicBezTo>
                      <a:pt x="13730" y="24402"/>
                      <a:pt x="13421" y="24289"/>
                      <a:pt x="13116" y="24289"/>
                    </a:cubicBezTo>
                    <a:lnTo>
                      <a:pt x="9084" y="24289"/>
                    </a:lnTo>
                    <a:cubicBezTo>
                      <a:pt x="8825" y="24289"/>
                      <a:pt x="8589" y="24193"/>
                      <a:pt x="8403" y="24007"/>
                    </a:cubicBezTo>
                    <a:cubicBezTo>
                      <a:pt x="8240" y="23816"/>
                      <a:pt x="8144" y="23585"/>
                      <a:pt x="8144" y="23348"/>
                    </a:cubicBezTo>
                    <a:lnTo>
                      <a:pt x="8144" y="16213"/>
                    </a:lnTo>
                    <a:cubicBezTo>
                      <a:pt x="8144" y="15909"/>
                      <a:pt x="8026" y="15628"/>
                      <a:pt x="7817" y="15391"/>
                    </a:cubicBezTo>
                    <a:cubicBezTo>
                      <a:pt x="7581" y="15183"/>
                      <a:pt x="7299" y="15064"/>
                      <a:pt x="6995" y="15064"/>
                    </a:cubicBezTo>
                    <a:lnTo>
                      <a:pt x="1149" y="15064"/>
                    </a:lnTo>
                    <a:cubicBezTo>
                      <a:pt x="919" y="15064"/>
                      <a:pt x="682" y="14946"/>
                      <a:pt x="496" y="14783"/>
                    </a:cubicBezTo>
                    <a:cubicBezTo>
                      <a:pt x="305" y="14597"/>
                      <a:pt x="215" y="14361"/>
                      <a:pt x="215" y="14124"/>
                    </a:cubicBezTo>
                    <a:lnTo>
                      <a:pt x="215"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43" name="Google Shape;343;p29"/>
              <p:cNvGrpSpPr/>
              <p:nvPr/>
            </p:nvGrpSpPr>
            <p:grpSpPr>
              <a:xfrm rot="-5400000">
                <a:off x="2519001" y="4465057"/>
                <a:ext cx="308472" cy="470862"/>
                <a:chOff x="7264975" y="729575"/>
                <a:chExt cx="324400" cy="495175"/>
              </a:xfrm>
            </p:grpSpPr>
            <p:sp>
              <p:nvSpPr>
                <p:cNvPr id="344" name="Google Shape;344;p29"/>
                <p:cNvSpPr/>
                <p:nvPr/>
              </p:nvSpPr>
              <p:spPr>
                <a:xfrm>
                  <a:off x="7475575" y="729575"/>
                  <a:ext cx="32275" cy="257525"/>
                </a:xfrm>
                <a:custGeom>
                  <a:rect b="b" l="l" r="r" t="t"/>
                  <a:pathLst>
                    <a:path extrusionOk="0" h="10301" w="1291">
                      <a:moveTo>
                        <a:pt x="541" y="1"/>
                      </a:moveTo>
                      <a:cubicBezTo>
                        <a:pt x="164" y="1"/>
                        <a:pt x="1" y="119"/>
                        <a:pt x="1" y="496"/>
                      </a:cubicBezTo>
                      <a:lnTo>
                        <a:pt x="1" y="9811"/>
                      </a:lnTo>
                      <a:cubicBezTo>
                        <a:pt x="1" y="10182"/>
                        <a:pt x="164" y="10301"/>
                        <a:pt x="541" y="10301"/>
                      </a:cubicBezTo>
                      <a:lnTo>
                        <a:pt x="586" y="10301"/>
                      </a:lnTo>
                      <a:cubicBezTo>
                        <a:pt x="964" y="10301"/>
                        <a:pt x="1290" y="10182"/>
                        <a:pt x="1290" y="9811"/>
                      </a:cubicBezTo>
                      <a:lnTo>
                        <a:pt x="1290" y="496"/>
                      </a:lnTo>
                      <a:cubicBezTo>
                        <a:pt x="1290" y="119"/>
                        <a:pt x="964" y="1"/>
                        <a:pt x="586" y="1"/>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29"/>
                <p:cNvSpPr/>
                <p:nvPr/>
              </p:nvSpPr>
              <p:spPr>
                <a:xfrm>
                  <a:off x="7347050" y="729575"/>
                  <a:ext cx="32400" cy="257525"/>
                </a:xfrm>
                <a:custGeom>
                  <a:rect b="b" l="l" r="r" t="t"/>
                  <a:pathLst>
                    <a:path extrusionOk="0" h="10301" w="1296">
                      <a:moveTo>
                        <a:pt x="704" y="1"/>
                      </a:moveTo>
                      <a:cubicBezTo>
                        <a:pt x="332" y="1"/>
                        <a:pt x="0" y="119"/>
                        <a:pt x="0" y="496"/>
                      </a:cubicBezTo>
                      <a:lnTo>
                        <a:pt x="0" y="9811"/>
                      </a:lnTo>
                      <a:cubicBezTo>
                        <a:pt x="0" y="10182"/>
                        <a:pt x="332" y="10301"/>
                        <a:pt x="704" y="10301"/>
                      </a:cubicBezTo>
                      <a:lnTo>
                        <a:pt x="755" y="10301"/>
                      </a:lnTo>
                      <a:cubicBezTo>
                        <a:pt x="1126" y="10301"/>
                        <a:pt x="1295" y="10182"/>
                        <a:pt x="1295" y="9811"/>
                      </a:cubicBezTo>
                      <a:lnTo>
                        <a:pt x="1295" y="496"/>
                      </a:lnTo>
                      <a:cubicBezTo>
                        <a:pt x="1295" y="119"/>
                        <a:pt x="1126" y="1"/>
                        <a:pt x="755" y="1"/>
                      </a:cubicBez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29"/>
                <p:cNvSpPr/>
                <p:nvPr/>
              </p:nvSpPr>
              <p:spPr>
                <a:xfrm>
                  <a:off x="7264975" y="865725"/>
                  <a:ext cx="324400" cy="359025"/>
                </a:xfrm>
                <a:custGeom>
                  <a:rect b="b" l="l" r="r" t="t"/>
                  <a:pathLst>
                    <a:path extrusionOk="0" h="14361" w="12976">
                      <a:moveTo>
                        <a:pt x="23" y="0"/>
                      </a:moveTo>
                      <a:lnTo>
                        <a:pt x="0" y="1994"/>
                      </a:lnTo>
                      <a:lnTo>
                        <a:pt x="1222" y="1994"/>
                      </a:lnTo>
                      <a:lnTo>
                        <a:pt x="1222" y="6476"/>
                      </a:lnTo>
                      <a:lnTo>
                        <a:pt x="4578" y="10205"/>
                      </a:lnTo>
                      <a:lnTo>
                        <a:pt x="5023" y="14310"/>
                      </a:lnTo>
                      <a:lnTo>
                        <a:pt x="7884" y="14361"/>
                      </a:lnTo>
                      <a:lnTo>
                        <a:pt x="8166" y="10255"/>
                      </a:lnTo>
                      <a:lnTo>
                        <a:pt x="11590" y="6640"/>
                      </a:lnTo>
                      <a:lnTo>
                        <a:pt x="11590" y="2157"/>
                      </a:lnTo>
                      <a:lnTo>
                        <a:pt x="12953" y="2157"/>
                      </a:lnTo>
                      <a:lnTo>
                        <a:pt x="12975" y="0"/>
                      </a:lnTo>
                      <a:close/>
                    </a:path>
                  </a:pathLst>
                </a:custGeom>
                <a:gradFill>
                  <a:gsLst>
                    <a:gs pos="0">
                      <a:schemeClr val="dk1"/>
                    </a:gs>
                    <a:gs pos="100000">
                      <a:schemeClr val="dk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347" name="Google Shape;347;p29"/>
            <p:cNvSpPr/>
            <p:nvPr/>
          </p:nvSpPr>
          <p:spPr>
            <a:xfrm flipH="1" rot="-5400000">
              <a:off x="8314390" y="4228100"/>
              <a:ext cx="1119984" cy="751788"/>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accent2"/>
                </a:gs>
                <a:gs pos="100000">
                  <a:schemeClr val="lt2"/>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3_1">
    <p:spTree>
      <p:nvGrpSpPr>
        <p:cNvPr id="348" name="Shape 348"/>
        <p:cNvGrpSpPr/>
        <p:nvPr/>
      </p:nvGrpSpPr>
      <p:grpSpPr>
        <a:xfrm>
          <a:off x="0" y="0"/>
          <a:ext cx="0" cy="0"/>
          <a:chOff x="0" y="0"/>
          <a:chExt cx="0" cy="0"/>
        </a:xfrm>
      </p:grpSpPr>
      <p:pic>
        <p:nvPicPr>
          <p:cNvPr id="349" name="Google Shape;349;p30"/>
          <p:cNvPicPr preferRelativeResize="0"/>
          <p:nvPr/>
        </p:nvPicPr>
        <p:blipFill>
          <a:blip r:embed="rId2">
            <a:alphaModFix/>
          </a:blip>
          <a:stretch>
            <a:fillRect/>
          </a:stretch>
        </p:blipFill>
        <p:spPr>
          <a:xfrm flipH="1" rot="10800000">
            <a:off x="0" y="0"/>
            <a:ext cx="9144003" cy="5143501"/>
          </a:xfrm>
          <a:prstGeom prst="rect">
            <a:avLst/>
          </a:prstGeom>
          <a:noFill/>
          <a:ln>
            <a:noFill/>
          </a:ln>
        </p:spPr>
      </p:pic>
      <p:sp>
        <p:nvSpPr>
          <p:cNvPr id="350" name="Google Shape;350;p30"/>
          <p:cNvSpPr txBox="1"/>
          <p:nvPr>
            <p:ph type="title"/>
          </p:nvPr>
        </p:nvSpPr>
        <p:spPr>
          <a:xfrm>
            <a:off x="2347938" y="890675"/>
            <a:ext cx="4448100" cy="1058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200"/>
              <a:buNone/>
              <a:defRPr sz="55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351" name="Google Shape;351;p30"/>
          <p:cNvSpPr txBox="1"/>
          <p:nvPr>
            <p:ph idx="1" type="subTitle"/>
          </p:nvPr>
        </p:nvSpPr>
        <p:spPr>
          <a:xfrm>
            <a:off x="2347900" y="1841450"/>
            <a:ext cx="4448100" cy="10587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352" name="Google Shape;352;p30"/>
          <p:cNvSpPr txBox="1"/>
          <p:nvPr/>
        </p:nvSpPr>
        <p:spPr>
          <a:xfrm>
            <a:off x="2099100" y="3611950"/>
            <a:ext cx="4945800" cy="556200"/>
          </a:xfrm>
          <a:prstGeom prst="rect">
            <a:avLst/>
          </a:prstGeom>
          <a:noFill/>
          <a:ln>
            <a:noFill/>
          </a:ln>
        </p:spPr>
        <p:txBody>
          <a:bodyPr anchorCtr="0" anchor="t" bIns="91425" lIns="91425" spcFirstLastPara="1" rIns="91425" wrap="square" tIns="91425">
            <a:noAutofit/>
          </a:bodyPr>
          <a:lstStyle/>
          <a:p>
            <a:pPr indent="0" lvl="0" marL="0" rtl="0" algn="ctr">
              <a:spcBef>
                <a:spcPts val="300"/>
              </a:spcBef>
              <a:spcAft>
                <a:spcPts val="0"/>
              </a:spcAft>
              <a:buNone/>
            </a:pPr>
            <a:r>
              <a:rPr b="1" lang="en" sz="1200">
                <a:solidFill>
                  <a:schemeClr val="dk1"/>
                </a:solidFill>
                <a:latin typeface="Titillium Web"/>
                <a:ea typeface="Titillium Web"/>
                <a:cs typeface="Titillium Web"/>
                <a:sym typeface="Titillium Web"/>
              </a:rPr>
              <a:t>CREDITS:</a:t>
            </a:r>
            <a:r>
              <a:rPr lang="en" sz="1200">
                <a:solidFill>
                  <a:schemeClr val="dk1"/>
                </a:solidFill>
                <a:latin typeface="Titillium Web"/>
                <a:ea typeface="Titillium Web"/>
                <a:cs typeface="Titillium Web"/>
                <a:sym typeface="Titillium Web"/>
              </a:rPr>
              <a:t> This presentation template was created by </a:t>
            </a:r>
            <a:r>
              <a:rPr b="1" lang="en" sz="1200" u="sng">
                <a:solidFill>
                  <a:schemeClr val="dk1"/>
                </a:solidFill>
                <a:latin typeface="Titillium Web"/>
                <a:ea typeface="Titillium Web"/>
                <a:cs typeface="Titillium Web"/>
                <a:sym typeface="Titillium Web"/>
                <a:hlinkClick r:id="rId3">
                  <a:extLst>
                    <a:ext uri="{A12FA001-AC4F-418D-AE19-62706E023703}">
                      <ahyp:hlinkClr val="tx"/>
                    </a:ext>
                  </a:extLst>
                </a:hlinkClick>
              </a:rPr>
              <a:t>Slidesgo</a:t>
            </a:r>
            <a:r>
              <a:rPr lang="en" sz="1200">
                <a:solidFill>
                  <a:schemeClr val="dk1"/>
                </a:solidFill>
                <a:latin typeface="Titillium Web"/>
                <a:ea typeface="Titillium Web"/>
                <a:cs typeface="Titillium Web"/>
                <a:sym typeface="Titillium Web"/>
              </a:rPr>
              <a:t>, and includes icons by </a:t>
            </a:r>
            <a:r>
              <a:rPr b="1" lang="en" sz="1200" u="sng">
                <a:solidFill>
                  <a:schemeClr val="dk1"/>
                </a:solidFill>
                <a:latin typeface="Titillium Web"/>
                <a:ea typeface="Titillium Web"/>
                <a:cs typeface="Titillium Web"/>
                <a:sym typeface="Titillium Web"/>
                <a:hlinkClick r:id="rId4">
                  <a:extLst>
                    <a:ext uri="{A12FA001-AC4F-418D-AE19-62706E023703}">
                      <ahyp:hlinkClr val="tx"/>
                    </a:ext>
                  </a:extLst>
                </a:hlinkClick>
              </a:rPr>
              <a:t>Flaticon</a:t>
            </a:r>
            <a:r>
              <a:rPr lang="en" sz="1200">
                <a:solidFill>
                  <a:schemeClr val="dk1"/>
                </a:solidFill>
                <a:latin typeface="Titillium Web"/>
                <a:ea typeface="Titillium Web"/>
                <a:cs typeface="Titillium Web"/>
                <a:sym typeface="Titillium Web"/>
              </a:rPr>
              <a:t>, and infographics &amp; images by </a:t>
            </a:r>
            <a:r>
              <a:rPr b="1" lang="en" sz="1200" u="sng">
                <a:solidFill>
                  <a:schemeClr val="dk1"/>
                </a:solidFill>
                <a:latin typeface="Titillium Web"/>
                <a:ea typeface="Titillium Web"/>
                <a:cs typeface="Titillium Web"/>
                <a:sym typeface="Titillium Web"/>
                <a:hlinkClick r:id="rId5">
                  <a:extLst>
                    <a:ext uri="{A12FA001-AC4F-418D-AE19-62706E023703}">
                      <ahyp:hlinkClr val="tx"/>
                    </a:ext>
                  </a:extLst>
                </a:hlinkClick>
              </a:rPr>
              <a:t>Freepik</a:t>
            </a:r>
            <a:r>
              <a:rPr lang="en" sz="1200" u="sng">
                <a:solidFill>
                  <a:schemeClr val="dk1"/>
                </a:solidFill>
                <a:latin typeface="Titillium Web"/>
                <a:ea typeface="Titillium Web"/>
                <a:cs typeface="Titillium Web"/>
                <a:sym typeface="Titillium Web"/>
              </a:rPr>
              <a:t> </a:t>
            </a:r>
            <a:endParaRPr b="1" sz="1200" u="sng">
              <a:solidFill>
                <a:schemeClr val="dk1"/>
              </a:solidFill>
              <a:latin typeface="Titillium Web"/>
              <a:ea typeface="Titillium Web"/>
              <a:cs typeface="Titillium Web"/>
              <a:sym typeface="Titillium Web"/>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9">
    <p:spTree>
      <p:nvGrpSpPr>
        <p:cNvPr id="353" name="Shape 353"/>
        <p:cNvGrpSpPr/>
        <p:nvPr/>
      </p:nvGrpSpPr>
      <p:grpSpPr>
        <a:xfrm>
          <a:off x="0" y="0"/>
          <a:ext cx="0" cy="0"/>
          <a:chOff x="0" y="0"/>
          <a:chExt cx="0" cy="0"/>
        </a:xfrm>
      </p:grpSpPr>
      <p:pic>
        <p:nvPicPr>
          <p:cNvPr id="354" name="Google Shape;354;p31"/>
          <p:cNvPicPr preferRelativeResize="0"/>
          <p:nvPr/>
        </p:nvPicPr>
        <p:blipFill>
          <a:blip r:embed="rId2">
            <a:alphaModFix/>
          </a:blip>
          <a:stretch>
            <a:fillRect/>
          </a:stretch>
        </p:blipFill>
        <p:spPr>
          <a:xfrm flipH="1">
            <a:off x="0" y="0"/>
            <a:ext cx="9144003" cy="5143501"/>
          </a:xfrm>
          <a:prstGeom prst="rect">
            <a:avLst/>
          </a:prstGeom>
          <a:noFill/>
          <a:ln>
            <a:noFill/>
          </a:ln>
        </p:spPr>
      </p:pic>
      <p:grpSp>
        <p:nvGrpSpPr>
          <p:cNvPr id="355" name="Google Shape;355;p31"/>
          <p:cNvGrpSpPr/>
          <p:nvPr/>
        </p:nvGrpSpPr>
        <p:grpSpPr>
          <a:xfrm>
            <a:off x="7787989" y="-2375325"/>
            <a:ext cx="2016533" cy="4300425"/>
            <a:chOff x="7787989" y="-2375325"/>
            <a:chExt cx="2016533" cy="4300425"/>
          </a:xfrm>
        </p:grpSpPr>
        <p:sp>
          <p:nvSpPr>
            <p:cNvPr id="356" name="Google Shape;356;p31"/>
            <p:cNvSpPr/>
            <p:nvPr/>
          </p:nvSpPr>
          <p:spPr>
            <a:xfrm rot="10800000">
              <a:off x="8933724" y="369776"/>
              <a:ext cx="565480" cy="1555324"/>
            </a:xfrm>
            <a:custGeom>
              <a:rect b="b" l="l" r="r" t="t"/>
              <a:pathLst>
                <a:path extrusionOk="0" h="20387" w="7412">
                  <a:moveTo>
                    <a:pt x="1431" y="0"/>
                  </a:moveTo>
                  <a:lnTo>
                    <a:pt x="1431" y="7181"/>
                  </a:lnTo>
                  <a:cubicBezTo>
                    <a:pt x="1431" y="7811"/>
                    <a:pt x="1949" y="8330"/>
                    <a:pt x="2580" y="8330"/>
                  </a:cubicBezTo>
                  <a:lnTo>
                    <a:pt x="6286" y="8330"/>
                  </a:lnTo>
                  <a:cubicBezTo>
                    <a:pt x="6804" y="8330"/>
                    <a:pt x="7226" y="8752"/>
                    <a:pt x="7226" y="9264"/>
                  </a:cubicBezTo>
                  <a:lnTo>
                    <a:pt x="7203" y="13161"/>
                  </a:lnTo>
                  <a:cubicBezTo>
                    <a:pt x="7203" y="13398"/>
                    <a:pt x="7108" y="13629"/>
                    <a:pt x="6944" y="13820"/>
                  </a:cubicBezTo>
                  <a:cubicBezTo>
                    <a:pt x="6759" y="14006"/>
                    <a:pt x="6522" y="14102"/>
                    <a:pt x="6263" y="14102"/>
                  </a:cubicBezTo>
                  <a:lnTo>
                    <a:pt x="1150" y="14102"/>
                  </a:lnTo>
                  <a:cubicBezTo>
                    <a:pt x="845" y="14102"/>
                    <a:pt x="541" y="14220"/>
                    <a:pt x="327" y="14428"/>
                  </a:cubicBezTo>
                  <a:cubicBezTo>
                    <a:pt x="119" y="14642"/>
                    <a:pt x="1" y="14924"/>
                    <a:pt x="1" y="15228"/>
                  </a:cubicBezTo>
                  <a:lnTo>
                    <a:pt x="1" y="20387"/>
                  </a:lnTo>
                  <a:lnTo>
                    <a:pt x="187" y="20387"/>
                  </a:lnTo>
                  <a:lnTo>
                    <a:pt x="209" y="15228"/>
                  </a:lnTo>
                  <a:cubicBezTo>
                    <a:pt x="209" y="14992"/>
                    <a:pt x="305" y="14755"/>
                    <a:pt x="468" y="14569"/>
                  </a:cubicBezTo>
                  <a:cubicBezTo>
                    <a:pt x="654" y="14406"/>
                    <a:pt x="891" y="14288"/>
                    <a:pt x="1150" y="14288"/>
                  </a:cubicBezTo>
                  <a:lnTo>
                    <a:pt x="6263" y="14310"/>
                  </a:lnTo>
                  <a:cubicBezTo>
                    <a:pt x="6567" y="14310"/>
                    <a:pt x="6877" y="14192"/>
                    <a:pt x="7085" y="13961"/>
                  </a:cubicBezTo>
                  <a:cubicBezTo>
                    <a:pt x="7299" y="13747"/>
                    <a:pt x="7412" y="13465"/>
                    <a:pt x="7412" y="13161"/>
                  </a:cubicBezTo>
                  <a:lnTo>
                    <a:pt x="7412" y="9264"/>
                  </a:lnTo>
                  <a:cubicBezTo>
                    <a:pt x="7412" y="8634"/>
                    <a:pt x="6922" y="8116"/>
                    <a:pt x="6286" y="8116"/>
                  </a:cubicBezTo>
                  <a:lnTo>
                    <a:pt x="2580" y="8116"/>
                  </a:lnTo>
                  <a:cubicBezTo>
                    <a:pt x="2062" y="8116"/>
                    <a:pt x="1640" y="7693"/>
                    <a:pt x="1640" y="7181"/>
                  </a:cubicBezTo>
                  <a:lnTo>
                    <a:pt x="1640" y="0"/>
                  </a:ln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57" name="Google Shape;357;p31"/>
            <p:cNvGrpSpPr/>
            <p:nvPr/>
          </p:nvGrpSpPr>
          <p:grpSpPr>
            <a:xfrm rot="-5400000">
              <a:off x="6984826" y="-1572161"/>
              <a:ext cx="3622861" cy="2016533"/>
              <a:chOff x="2437807" y="3754261"/>
              <a:chExt cx="5207505" cy="2898568"/>
            </a:xfrm>
          </p:grpSpPr>
          <p:sp>
            <p:nvSpPr>
              <p:cNvPr id="358" name="Google Shape;358;p31"/>
              <p:cNvSpPr/>
              <p:nvPr/>
            </p:nvSpPr>
            <p:spPr>
              <a:xfrm rot="10800000">
                <a:off x="2885678" y="3754261"/>
                <a:ext cx="4759634" cy="2898568"/>
              </a:xfrm>
              <a:custGeom>
                <a:rect b="b" l="l" r="r" t="t"/>
                <a:pathLst>
                  <a:path extrusionOk="0" h="33953" w="55753">
                    <a:moveTo>
                      <a:pt x="1" y="0"/>
                    </a:moveTo>
                    <a:lnTo>
                      <a:pt x="1" y="14124"/>
                    </a:lnTo>
                    <a:cubicBezTo>
                      <a:pt x="1" y="14434"/>
                      <a:pt x="119" y="14715"/>
                      <a:pt x="355" y="14924"/>
                    </a:cubicBezTo>
                    <a:cubicBezTo>
                      <a:pt x="564" y="15138"/>
                      <a:pt x="845" y="15278"/>
                      <a:pt x="1149" y="15278"/>
                    </a:cubicBezTo>
                    <a:lnTo>
                      <a:pt x="6995" y="15278"/>
                    </a:lnTo>
                    <a:cubicBezTo>
                      <a:pt x="7254" y="15278"/>
                      <a:pt x="7485" y="15369"/>
                      <a:pt x="7648" y="15560"/>
                    </a:cubicBezTo>
                    <a:cubicBezTo>
                      <a:pt x="7840" y="15723"/>
                      <a:pt x="7930" y="15954"/>
                      <a:pt x="7930" y="16213"/>
                    </a:cubicBezTo>
                    <a:lnTo>
                      <a:pt x="7930" y="23348"/>
                    </a:lnTo>
                    <a:cubicBezTo>
                      <a:pt x="7930" y="23653"/>
                      <a:pt x="8048" y="23934"/>
                      <a:pt x="8262" y="24148"/>
                    </a:cubicBezTo>
                    <a:cubicBezTo>
                      <a:pt x="8470" y="24379"/>
                      <a:pt x="8775" y="24497"/>
                      <a:pt x="9084" y="24497"/>
                    </a:cubicBezTo>
                    <a:lnTo>
                      <a:pt x="13116" y="24497"/>
                    </a:lnTo>
                    <a:cubicBezTo>
                      <a:pt x="13375" y="24497"/>
                      <a:pt x="13612" y="24593"/>
                      <a:pt x="13798" y="24779"/>
                    </a:cubicBezTo>
                    <a:cubicBezTo>
                      <a:pt x="13961" y="24942"/>
                      <a:pt x="14057" y="25179"/>
                      <a:pt x="14057" y="25438"/>
                    </a:cubicBezTo>
                    <a:lnTo>
                      <a:pt x="14057" y="32781"/>
                    </a:lnTo>
                    <a:cubicBezTo>
                      <a:pt x="14057" y="33108"/>
                      <a:pt x="14198" y="33389"/>
                      <a:pt x="14384" y="33603"/>
                    </a:cubicBezTo>
                    <a:cubicBezTo>
                      <a:pt x="14598" y="33812"/>
                      <a:pt x="14879" y="33930"/>
                      <a:pt x="15206" y="33930"/>
                    </a:cubicBezTo>
                    <a:lnTo>
                      <a:pt x="24639" y="33953"/>
                    </a:lnTo>
                    <a:cubicBezTo>
                      <a:pt x="25275" y="33953"/>
                      <a:pt x="25787" y="33440"/>
                      <a:pt x="25787" y="32804"/>
                    </a:cubicBezTo>
                    <a:lnTo>
                      <a:pt x="25787" y="23889"/>
                    </a:lnTo>
                    <a:cubicBezTo>
                      <a:pt x="25787" y="23653"/>
                      <a:pt x="25906" y="23416"/>
                      <a:pt x="26069" y="23230"/>
                    </a:cubicBezTo>
                    <a:cubicBezTo>
                      <a:pt x="26260" y="23067"/>
                      <a:pt x="26491" y="22949"/>
                      <a:pt x="26728" y="22949"/>
                    </a:cubicBezTo>
                    <a:lnTo>
                      <a:pt x="55753" y="22971"/>
                    </a:lnTo>
                    <a:lnTo>
                      <a:pt x="55753" y="22785"/>
                    </a:lnTo>
                    <a:lnTo>
                      <a:pt x="26728" y="22740"/>
                    </a:lnTo>
                    <a:cubicBezTo>
                      <a:pt x="26424" y="22740"/>
                      <a:pt x="26142" y="22881"/>
                      <a:pt x="25928" y="23089"/>
                    </a:cubicBezTo>
                    <a:cubicBezTo>
                      <a:pt x="25720" y="23303"/>
                      <a:pt x="25602" y="23585"/>
                      <a:pt x="25602" y="23889"/>
                    </a:cubicBezTo>
                    <a:lnTo>
                      <a:pt x="25579" y="32804"/>
                    </a:lnTo>
                    <a:cubicBezTo>
                      <a:pt x="25579" y="33322"/>
                      <a:pt x="25157" y="33744"/>
                      <a:pt x="24639" y="33744"/>
                    </a:cubicBezTo>
                    <a:lnTo>
                      <a:pt x="15206" y="33722"/>
                    </a:lnTo>
                    <a:cubicBezTo>
                      <a:pt x="14688" y="33722"/>
                      <a:pt x="14265" y="33299"/>
                      <a:pt x="14265" y="32781"/>
                    </a:cubicBezTo>
                    <a:lnTo>
                      <a:pt x="14265" y="25438"/>
                    </a:lnTo>
                    <a:cubicBezTo>
                      <a:pt x="14265" y="25134"/>
                      <a:pt x="14153" y="24852"/>
                      <a:pt x="13939" y="24616"/>
                    </a:cubicBezTo>
                    <a:cubicBezTo>
                      <a:pt x="13730" y="24402"/>
                      <a:pt x="13421" y="24289"/>
                      <a:pt x="13116" y="24289"/>
                    </a:cubicBezTo>
                    <a:lnTo>
                      <a:pt x="9084" y="24289"/>
                    </a:lnTo>
                    <a:cubicBezTo>
                      <a:pt x="8825" y="24289"/>
                      <a:pt x="8589" y="24193"/>
                      <a:pt x="8403" y="24007"/>
                    </a:cubicBezTo>
                    <a:cubicBezTo>
                      <a:pt x="8240" y="23816"/>
                      <a:pt x="8144" y="23585"/>
                      <a:pt x="8144" y="23348"/>
                    </a:cubicBezTo>
                    <a:lnTo>
                      <a:pt x="8144" y="16213"/>
                    </a:lnTo>
                    <a:cubicBezTo>
                      <a:pt x="8144" y="15909"/>
                      <a:pt x="8026" y="15628"/>
                      <a:pt x="7817" y="15391"/>
                    </a:cubicBezTo>
                    <a:cubicBezTo>
                      <a:pt x="7581" y="15183"/>
                      <a:pt x="7299" y="15064"/>
                      <a:pt x="6995" y="15064"/>
                    </a:cubicBezTo>
                    <a:lnTo>
                      <a:pt x="1149" y="15064"/>
                    </a:lnTo>
                    <a:cubicBezTo>
                      <a:pt x="919" y="15064"/>
                      <a:pt x="682" y="14946"/>
                      <a:pt x="496" y="14783"/>
                    </a:cubicBezTo>
                    <a:cubicBezTo>
                      <a:pt x="305" y="14597"/>
                      <a:pt x="215" y="14361"/>
                      <a:pt x="215" y="14124"/>
                    </a:cubicBezTo>
                    <a:lnTo>
                      <a:pt x="215" y="0"/>
                    </a:lnTo>
                    <a:close/>
                  </a:path>
                </a:pathLst>
              </a:custGeom>
              <a:gradFill>
                <a:gsLst>
                  <a:gs pos="0">
                    <a:schemeClr val="accent2"/>
                  </a:gs>
                  <a:gs pos="100000">
                    <a:schemeClr val="lt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59" name="Google Shape;359;p31"/>
              <p:cNvGrpSpPr/>
              <p:nvPr/>
            </p:nvGrpSpPr>
            <p:grpSpPr>
              <a:xfrm rot="-5400000">
                <a:off x="2519001" y="4465057"/>
                <a:ext cx="308472" cy="470862"/>
                <a:chOff x="7264975" y="729575"/>
                <a:chExt cx="324400" cy="495175"/>
              </a:xfrm>
            </p:grpSpPr>
            <p:sp>
              <p:nvSpPr>
                <p:cNvPr id="360" name="Google Shape;360;p31"/>
                <p:cNvSpPr/>
                <p:nvPr/>
              </p:nvSpPr>
              <p:spPr>
                <a:xfrm>
                  <a:off x="7475575" y="729575"/>
                  <a:ext cx="32275" cy="257525"/>
                </a:xfrm>
                <a:custGeom>
                  <a:rect b="b" l="l" r="r" t="t"/>
                  <a:pathLst>
                    <a:path extrusionOk="0" h="10301" w="1291">
                      <a:moveTo>
                        <a:pt x="541" y="1"/>
                      </a:moveTo>
                      <a:cubicBezTo>
                        <a:pt x="164" y="1"/>
                        <a:pt x="1" y="119"/>
                        <a:pt x="1" y="496"/>
                      </a:cubicBezTo>
                      <a:lnTo>
                        <a:pt x="1" y="9811"/>
                      </a:lnTo>
                      <a:cubicBezTo>
                        <a:pt x="1" y="10182"/>
                        <a:pt x="164" y="10301"/>
                        <a:pt x="541" y="10301"/>
                      </a:cubicBezTo>
                      <a:lnTo>
                        <a:pt x="586" y="10301"/>
                      </a:lnTo>
                      <a:cubicBezTo>
                        <a:pt x="964" y="10301"/>
                        <a:pt x="1290" y="10182"/>
                        <a:pt x="1290" y="9811"/>
                      </a:cubicBezTo>
                      <a:lnTo>
                        <a:pt x="1290" y="496"/>
                      </a:lnTo>
                      <a:cubicBezTo>
                        <a:pt x="1290" y="119"/>
                        <a:pt x="964" y="1"/>
                        <a:pt x="586" y="1"/>
                      </a:cubicBezTo>
                      <a:close/>
                    </a:path>
                  </a:pathLst>
                </a:custGeom>
                <a:gradFill>
                  <a:gsLst>
                    <a:gs pos="0">
                      <a:schemeClr val="accent2"/>
                    </a:gs>
                    <a:gs pos="100000">
                      <a:schemeClr val="lt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31"/>
                <p:cNvSpPr/>
                <p:nvPr/>
              </p:nvSpPr>
              <p:spPr>
                <a:xfrm>
                  <a:off x="7347050" y="729575"/>
                  <a:ext cx="32400" cy="257525"/>
                </a:xfrm>
                <a:custGeom>
                  <a:rect b="b" l="l" r="r" t="t"/>
                  <a:pathLst>
                    <a:path extrusionOk="0" h="10301" w="1296">
                      <a:moveTo>
                        <a:pt x="704" y="1"/>
                      </a:moveTo>
                      <a:cubicBezTo>
                        <a:pt x="332" y="1"/>
                        <a:pt x="0" y="119"/>
                        <a:pt x="0" y="496"/>
                      </a:cubicBezTo>
                      <a:lnTo>
                        <a:pt x="0" y="9811"/>
                      </a:lnTo>
                      <a:cubicBezTo>
                        <a:pt x="0" y="10182"/>
                        <a:pt x="332" y="10301"/>
                        <a:pt x="704" y="10301"/>
                      </a:cubicBezTo>
                      <a:lnTo>
                        <a:pt x="755" y="10301"/>
                      </a:lnTo>
                      <a:cubicBezTo>
                        <a:pt x="1126" y="10301"/>
                        <a:pt x="1295" y="10182"/>
                        <a:pt x="1295" y="9811"/>
                      </a:cubicBezTo>
                      <a:lnTo>
                        <a:pt x="1295" y="496"/>
                      </a:lnTo>
                      <a:cubicBezTo>
                        <a:pt x="1295" y="119"/>
                        <a:pt x="1126" y="1"/>
                        <a:pt x="755" y="1"/>
                      </a:cubicBezTo>
                      <a:close/>
                    </a:path>
                  </a:pathLst>
                </a:custGeom>
                <a:gradFill>
                  <a:gsLst>
                    <a:gs pos="0">
                      <a:schemeClr val="accent2"/>
                    </a:gs>
                    <a:gs pos="100000">
                      <a:schemeClr val="lt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31"/>
                <p:cNvSpPr/>
                <p:nvPr/>
              </p:nvSpPr>
              <p:spPr>
                <a:xfrm>
                  <a:off x="7264975" y="865725"/>
                  <a:ext cx="324400" cy="359025"/>
                </a:xfrm>
                <a:custGeom>
                  <a:rect b="b" l="l" r="r" t="t"/>
                  <a:pathLst>
                    <a:path extrusionOk="0" h="14361" w="12976">
                      <a:moveTo>
                        <a:pt x="23" y="0"/>
                      </a:moveTo>
                      <a:lnTo>
                        <a:pt x="0" y="1994"/>
                      </a:lnTo>
                      <a:lnTo>
                        <a:pt x="1222" y="1994"/>
                      </a:lnTo>
                      <a:lnTo>
                        <a:pt x="1222" y="6476"/>
                      </a:lnTo>
                      <a:lnTo>
                        <a:pt x="4578" y="10205"/>
                      </a:lnTo>
                      <a:lnTo>
                        <a:pt x="5023" y="14310"/>
                      </a:lnTo>
                      <a:lnTo>
                        <a:pt x="7884" y="14361"/>
                      </a:lnTo>
                      <a:lnTo>
                        <a:pt x="8166" y="10255"/>
                      </a:lnTo>
                      <a:lnTo>
                        <a:pt x="11590" y="6640"/>
                      </a:lnTo>
                      <a:lnTo>
                        <a:pt x="11590" y="2157"/>
                      </a:lnTo>
                      <a:lnTo>
                        <a:pt x="12953" y="2157"/>
                      </a:lnTo>
                      <a:lnTo>
                        <a:pt x="12975" y="0"/>
                      </a:lnTo>
                      <a:close/>
                    </a:path>
                  </a:pathLst>
                </a:custGeom>
                <a:gradFill>
                  <a:gsLst>
                    <a:gs pos="0">
                      <a:schemeClr val="accent2"/>
                    </a:gs>
                    <a:gs pos="100000">
                      <a:schemeClr val="lt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363" name="Google Shape;363;p31"/>
            <p:cNvSpPr/>
            <p:nvPr/>
          </p:nvSpPr>
          <p:spPr>
            <a:xfrm flipH="1" rot="10800000">
              <a:off x="8236263" y="-156989"/>
              <a:ext cx="1119984" cy="751788"/>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9_1">
    <p:spTree>
      <p:nvGrpSpPr>
        <p:cNvPr id="364" name="Shape 364"/>
        <p:cNvGrpSpPr/>
        <p:nvPr/>
      </p:nvGrpSpPr>
      <p:grpSpPr>
        <a:xfrm>
          <a:off x="0" y="0"/>
          <a:ext cx="0" cy="0"/>
          <a:chOff x="0" y="0"/>
          <a:chExt cx="0" cy="0"/>
        </a:xfrm>
      </p:grpSpPr>
      <p:pic>
        <p:nvPicPr>
          <p:cNvPr id="365" name="Google Shape;365;p32"/>
          <p:cNvPicPr preferRelativeResize="0"/>
          <p:nvPr/>
        </p:nvPicPr>
        <p:blipFill>
          <a:blip r:embed="rId2">
            <a:alphaModFix/>
          </a:blip>
          <a:stretch>
            <a:fillRect/>
          </a:stretch>
        </p:blipFill>
        <p:spPr>
          <a:xfrm rot="10800000">
            <a:off x="0" y="0"/>
            <a:ext cx="9144003" cy="5143501"/>
          </a:xfrm>
          <a:prstGeom prst="rect">
            <a:avLst/>
          </a:prstGeom>
          <a:noFill/>
          <a:ln>
            <a:noFill/>
          </a:ln>
        </p:spPr>
      </p:pic>
      <p:grpSp>
        <p:nvGrpSpPr>
          <p:cNvPr id="366" name="Google Shape;366;p32"/>
          <p:cNvGrpSpPr/>
          <p:nvPr/>
        </p:nvGrpSpPr>
        <p:grpSpPr>
          <a:xfrm>
            <a:off x="7082714" y="3610051"/>
            <a:ext cx="2329974" cy="3622861"/>
            <a:chOff x="7082714" y="3610051"/>
            <a:chExt cx="2329974" cy="3622861"/>
          </a:xfrm>
        </p:grpSpPr>
        <p:sp>
          <p:nvSpPr>
            <p:cNvPr id="367" name="Google Shape;367;p32"/>
            <p:cNvSpPr/>
            <p:nvPr/>
          </p:nvSpPr>
          <p:spPr>
            <a:xfrm rot="10800000">
              <a:off x="8847208" y="3880937"/>
              <a:ext cx="565480" cy="1555324"/>
            </a:xfrm>
            <a:custGeom>
              <a:rect b="b" l="l" r="r" t="t"/>
              <a:pathLst>
                <a:path extrusionOk="0" h="20387" w="7412">
                  <a:moveTo>
                    <a:pt x="1431" y="0"/>
                  </a:moveTo>
                  <a:lnTo>
                    <a:pt x="1431" y="7181"/>
                  </a:lnTo>
                  <a:cubicBezTo>
                    <a:pt x="1431" y="7811"/>
                    <a:pt x="1949" y="8330"/>
                    <a:pt x="2580" y="8330"/>
                  </a:cubicBezTo>
                  <a:lnTo>
                    <a:pt x="6286" y="8330"/>
                  </a:lnTo>
                  <a:cubicBezTo>
                    <a:pt x="6804" y="8330"/>
                    <a:pt x="7226" y="8752"/>
                    <a:pt x="7226" y="9264"/>
                  </a:cubicBezTo>
                  <a:lnTo>
                    <a:pt x="7203" y="13161"/>
                  </a:lnTo>
                  <a:cubicBezTo>
                    <a:pt x="7203" y="13398"/>
                    <a:pt x="7108" y="13629"/>
                    <a:pt x="6944" y="13820"/>
                  </a:cubicBezTo>
                  <a:cubicBezTo>
                    <a:pt x="6759" y="14006"/>
                    <a:pt x="6522" y="14102"/>
                    <a:pt x="6263" y="14102"/>
                  </a:cubicBezTo>
                  <a:lnTo>
                    <a:pt x="1150" y="14102"/>
                  </a:lnTo>
                  <a:cubicBezTo>
                    <a:pt x="845" y="14102"/>
                    <a:pt x="541" y="14220"/>
                    <a:pt x="327" y="14428"/>
                  </a:cubicBezTo>
                  <a:cubicBezTo>
                    <a:pt x="119" y="14642"/>
                    <a:pt x="1" y="14924"/>
                    <a:pt x="1" y="15228"/>
                  </a:cubicBezTo>
                  <a:lnTo>
                    <a:pt x="1" y="20387"/>
                  </a:lnTo>
                  <a:lnTo>
                    <a:pt x="187" y="20387"/>
                  </a:lnTo>
                  <a:lnTo>
                    <a:pt x="209" y="15228"/>
                  </a:lnTo>
                  <a:cubicBezTo>
                    <a:pt x="209" y="14992"/>
                    <a:pt x="305" y="14755"/>
                    <a:pt x="468" y="14569"/>
                  </a:cubicBezTo>
                  <a:cubicBezTo>
                    <a:pt x="654" y="14406"/>
                    <a:pt x="891" y="14288"/>
                    <a:pt x="1150" y="14288"/>
                  </a:cubicBezTo>
                  <a:lnTo>
                    <a:pt x="6263" y="14310"/>
                  </a:lnTo>
                  <a:cubicBezTo>
                    <a:pt x="6567" y="14310"/>
                    <a:pt x="6877" y="14192"/>
                    <a:pt x="7085" y="13961"/>
                  </a:cubicBezTo>
                  <a:cubicBezTo>
                    <a:pt x="7299" y="13747"/>
                    <a:pt x="7412" y="13465"/>
                    <a:pt x="7412" y="13161"/>
                  </a:cubicBezTo>
                  <a:lnTo>
                    <a:pt x="7412" y="9264"/>
                  </a:lnTo>
                  <a:cubicBezTo>
                    <a:pt x="7412" y="8634"/>
                    <a:pt x="6922" y="8116"/>
                    <a:pt x="6286" y="8116"/>
                  </a:cubicBezTo>
                  <a:lnTo>
                    <a:pt x="2580" y="8116"/>
                  </a:lnTo>
                  <a:cubicBezTo>
                    <a:pt x="2062" y="8116"/>
                    <a:pt x="1640" y="7693"/>
                    <a:pt x="1640" y="7181"/>
                  </a:cubicBezTo>
                  <a:lnTo>
                    <a:pt x="1640" y="0"/>
                  </a:lnTo>
                  <a:close/>
                </a:path>
              </a:pathLst>
            </a:custGeom>
            <a:gradFill>
              <a:gsLst>
                <a:gs pos="0">
                  <a:schemeClr val="accent3"/>
                </a:gs>
                <a:gs pos="100000">
                  <a:schemeClr val="accent1"/>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68" name="Google Shape;368;p32"/>
            <p:cNvGrpSpPr/>
            <p:nvPr/>
          </p:nvGrpSpPr>
          <p:grpSpPr>
            <a:xfrm rot="5400000">
              <a:off x="6279551" y="4413215"/>
              <a:ext cx="3622861" cy="2016533"/>
              <a:chOff x="2437807" y="3754261"/>
              <a:chExt cx="5207505" cy="2898568"/>
            </a:xfrm>
          </p:grpSpPr>
          <p:sp>
            <p:nvSpPr>
              <p:cNvPr id="369" name="Google Shape;369;p32"/>
              <p:cNvSpPr/>
              <p:nvPr/>
            </p:nvSpPr>
            <p:spPr>
              <a:xfrm rot="10800000">
                <a:off x="2885678" y="3754261"/>
                <a:ext cx="4759634" cy="2898568"/>
              </a:xfrm>
              <a:custGeom>
                <a:rect b="b" l="l" r="r" t="t"/>
                <a:pathLst>
                  <a:path extrusionOk="0" h="33953" w="55753">
                    <a:moveTo>
                      <a:pt x="1" y="0"/>
                    </a:moveTo>
                    <a:lnTo>
                      <a:pt x="1" y="14124"/>
                    </a:lnTo>
                    <a:cubicBezTo>
                      <a:pt x="1" y="14434"/>
                      <a:pt x="119" y="14715"/>
                      <a:pt x="355" y="14924"/>
                    </a:cubicBezTo>
                    <a:cubicBezTo>
                      <a:pt x="564" y="15138"/>
                      <a:pt x="845" y="15278"/>
                      <a:pt x="1149" y="15278"/>
                    </a:cubicBezTo>
                    <a:lnTo>
                      <a:pt x="6995" y="15278"/>
                    </a:lnTo>
                    <a:cubicBezTo>
                      <a:pt x="7254" y="15278"/>
                      <a:pt x="7485" y="15369"/>
                      <a:pt x="7648" y="15560"/>
                    </a:cubicBezTo>
                    <a:cubicBezTo>
                      <a:pt x="7840" y="15723"/>
                      <a:pt x="7930" y="15954"/>
                      <a:pt x="7930" y="16213"/>
                    </a:cubicBezTo>
                    <a:lnTo>
                      <a:pt x="7930" y="23348"/>
                    </a:lnTo>
                    <a:cubicBezTo>
                      <a:pt x="7930" y="23653"/>
                      <a:pt x="8048" y="23934"/>
                      <a:pt x="8262" y="24148"/>
                    </a:cubicBezTo>
                    <a:cubicBezTo>
                      <a:pt x="8470" y="24379"/>
                      <a:pt x="8775" y="24497"/>
                      <a:pt x="9084" y="24497"/>
                    </a:cubicBezTo>
                    <a:lnTo>
                      <a:pt x="13116" y="24497"/>
                    </a:lnTo>
                    <a:cubicBezTo>
                      <a:pt x="13375" y="24497"/>
                      <a:pt x="13612" y="24593"/>
                      <a:pt x="13798" y="24779"/>
                    </a:cubicBezTo>
                    <a:cubicBezTo>
                      <a:pt x="13961" y="24942"/>
                      <a:pt x="14057" y="25179"/>
                      <a:pt x="14057" y="25438"/>
                    </a:cubicBezTo>
                    <a:lnTo>
                      <a:pt x="14057" y="32781"/>
                    </a:lnTo>
                    <a:cubicBezTo>
                      <a:pt x="14057" y="33108"/>
                      <a:pt x="14198" y="33389"/>
                      <a:pt x="14384" y="33603"/>
                    </a:cubicBezTo>
                    <a:cubicBezTo>
                      <a:pt x="14598" y="33812"/>
                      <a:pt x="14879" y="33930"/>
                      <a:pt x="15206" y="33930"/>
                    </a:cubicBezTo>
                    <a:lnTo>
                      <a:pt x="24639" y="33953"/>
                    </a:lnTo>
                    <a:cubicBezTo>
                      <a:pt x="25275" y="33953"/>
                      <a:pt x="25787" y="33440"/>
                      <a:pt x="25787" y="32804"/>
                    </a:cubicBezTo>
                    <a:lnTo>
                      <a:pt x="25787" y="23889"/>
                    </a:lnTo>
                    <a:cubicBezTo>
                      <a:pt x="25787" y="23653"/>
                      <a:pt x="25906" y="23416"/>
                      <a:pt x="26069" y="23230"/>
                    </a:cubicBezTo>
                    <a:cubicBezTo>
                      <a:pt x="26260" y="23067"/>
                      <a:pt x="26491" y="22949"/>
                      <a:pt x="26728" y="22949"/>
                    </a:cubicBezTo>
                    <a:lnTo>
                      <a:pt x="55753" y="22971"/>
                    </a:lnTo>
                    <a:lnTo>
                      <a:pt x="55753" y="22785"/>
                    </a:lnTo>
                    <a:lnTo>
                      <a:pt x="26728" y="22740"/>
                    </a:lnTo>
                    <a:cubicBezTo>
                      <a:pt x="26424" y="22740"/>
                      <a:pt x="26142" y="22881"/>
                      <a:pt x="25928" y="23089"/>
                    </a:cubicBezTo>
                    <a:cubicBezTo>
                      <a:pt x="25720" y="23303"/>
                      <a:pt x="25602" y="23585"/>
                      <a:pt x="25602" y="23889"/>
                    </a:cubicBezTo>
                    <a:lnTo>
                      <a:pt x="25579" y="32804"/>
                    </a:lnTo>
                    <a:cubicBezTo>
                      <a:pt x="25579" y="33322"/>
                      <a:pt x="25157" y="33744"/>
                      <a:pt x="24639" y="33744"/>
                    </a:cubicBezTo>
                    <a:lnTo>
                      <a:pt x="15206" y="33722"/>
                    </a:lnTo>
                    <a:cubicBezTo>
                      <a:pt x="14688" y="33722"/>
                      <a:pt x="14265" y="33299"/>
                      <a:pt x="14265" y="32781"/>
                    </a:cubicBezTo>
                    <a:lnTo>
                      <a:pt x="14265" y="25438"/>
                    </a:lnTo>
                    <a:cubicBezTo>
                      <a:pt x="14265" y="25134"/>
                      <a:pt x="14153" y="24852"/>
                      <a:pt x="13939" y="24616"/>
                    </a:cubicBezTo>
                    <a:cubicBezTo>
                      <a:pt x="13730" y="24402"/>
                      <a:pt x="13421" y="24289"/>
                      <a:pt x="13116" y="24289"/>
                    </a:cubicBezTo>
                    <a:lnTo>
                      <a:pt x="9084" y="24289"/>
                    </a:lnTo>
                    <a:cubicBezTo>
                      <a:pt x="8825" y="24289"/>
                      <a:pt x="8589" y="24193"/>
                      <a:pt x="8403" y="24007"/>
                    </a:cubicBezTo>
                    <a:cubicBezTo>
                      <a:pt x="8240" y="23816"/>
                      <a:pt x="8144" y="23585"/>
                      <a:pt x="8144" y="23348"/>
                    </a:cubicBezTo>
                    <a:lnTo>
                      <a:pt x="8144" y="16213"/>
                    </a:lnTo>
                    <a:cubicBezTo>
                      <a:pt x="8144" y="15909"/>
                      <a:pt x="8026" y="15628"/>
                      <a:pt x="7817" y="15391"/>
                    </a:cubicBezTo>
                    <a:cubicBezTo>
                      <a:pt x="7581" y="15183"/>
                      <a:pt x="7299" y="15064"/>
                      <a:pt x="6995" y="15064"/>
                    </a:cubicBezTo>
                    <a:lnTo>
                      <a:pt x="1149" y="15064"/>
                    </a:lnTo>
                    <a:cubicBezTo>
                      <a:pt x="919" y="15064"/>
                      <a:pt x="682" y="14946"/>
                      <a:pt x="496" y="14783"/>
                    </a:cubicBezTo>
                    <a:cubicBezTo>
                      <a:pt x="305" y="14597"/>
                      <a:pt x="215" y="14361"/>
                      <a:pt x="215" y="14124"/>
                    </a:cubicBezTo>
                    <a:lnTo>
                      <a:pt x="215" y="0"/>
                    </a:lnTo>
                    <a:close/>
                  </a:path>
                </a:pathLst>
              </a:custGeom>
              <a:gradFill>
                <a:gsLst>
                  <a:gs pos="0">
                    <a:schemeClr val="accent2"/>
                  </a:gs>
                  <a:gs pos="100000">
                    <a:schemeClr val="lt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0" name="Google Shape;370;p32"/>
              <p:cNvGrpSpPr/>
              <p:nvPr/>
            </p:nvGrpSpPr>
            <p:grpSpPr>
              <a:xfrm rot="-5400000">
                <a:off x="2519001" y="4465057"/>
                <a:ext cx="308472" cy="470862"/>
                <a:chOff x="7264975" y="729575"/>
                <a:chExt cx="324400" cy="495175"/>
              </a:xfrm>
            </p:grpSpPr>
            <p:sp>
              <p:nvSpPr>
                <p:cNvPr id="371" name="Google Shape;371;p32"/>
                <p:cNvSpPr/>
                <p:nvPr/>
              </p:nvSpPr>
              <p:spPr>
                <a:xfrm>
                  <a:off x="7475575" y="729575"/>
                  <a:ext cx="32275" cy="257525"/>
                </a:xfrm>
                <a:custGeom>
                  <a:rect b="b" l="l" r="r" t="t"/>
                  <a:pathLst>
                    <a:path extrusionOk="0" h="10301" w="1291">
                      <a:moveTo>
                        <a:pt x="541" y="1"/>
                      </a:moveTo>
                      <a:cubicBezTo>
                        <a:pt x="164" y="1"/>
                        <a:pt x="1" y="119"/>
                        <a:pt x="1" y="496"/>
                      </a:cubicBezTo>
                      <a:lnTo>
                        <a:pt x="1" y="9811"/>
                      </a:lnTo>
                      <a:cubicBezTo>
                        <a:pt x="1" y="10182"/>
                        <a:pt x="164" y="10301"/>
                        <a:pt x="541" y="10301"/>
                      </a:cubicBezTo>
                      <a:lnTo>
                        <a:pt x="586" y="10301"/>
                      </a:lnTo>
                      <a:cubicBezTo>
                        <a:pt x="964" y="10301"/>
                        <a:pt x="1290" y="10182"/>
                        <a:pt x="1290" y="9811"/>
                      </a:cubicBezTo>
                      <a:lnTo>
                        <a:pt x="1290" y="496"/>
                      </a:lnTo>
                      <a:cubicBezTo>
                        <a:pt x="1290" y="119"/>
                        <a:pt x="964" y="1"/>
                        <a:pt x="586" y="1"/>
                      </a:cubicBezTo>
                      <a:close/>
                    </a:path>
                  </a:pathLst>
                </a:custGeom>
                <a:gradFill>
                  <a:gsLst>
                    <a:gs pos="0">
                      <a:schemeClr val="accent2"/>
                    </a:gs>
                    <a:gs pos="100000">
                      <a:schemeClr val="lt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32"/>
                <p:cNvSpPr/>
                <p:nvPr/>
              </p:nvSpPr>
              <p:spPr>
                <a:xfrm>
                  <a:off x="7347050" y="729575"/>
                  <a:ext cx="32400" cy="257525"/>
                </a:xfrm>
                <a:custGeom>
                  <a:rect b="b" l="l" r="r" t="t"/>
                  <a:pathLst>
                    <a:path extrusionOk="0" h="10301" w="1296">
                      <a:moveTo>
                        <a:pt x="704" y="1"/>
                      </a:moveTo>
                      <a:cubicBezTo>
                        <a:pt x="332" y="1"/>
                        <a:pt x="0" y="119"/>
                        <a:pt x="0" y="496"/>
                      </a:cubicBezTo>
                      <a:lnTo>
                        <a:pt x="0" y="9811"/>
                      </a:lnTo>
                      <a:cubicBezTo>
                        <a:pt x="0" y="10182"/>
                        <a:pt x="332" y="10301"/>
                        <a:pt x="704" y="10301"/>
                      </a:cubicBezTo>
                      <a:lnTo>
                        <a:pt x="755" y="10301"/>
                      </a:lnTo>
                      <a:cubicBezTo>
                        <a:pt x="1126" y="10301"/>
                        <a:pt x="1295" y="10182"/>
                        <a:pt x="1295" y="9811"/>
                      </a:cubicBezTo>
                      <a:lnTo>
                        <a:pt x="1295" y="496"/>
                      </a:lnTo>
                      <a:cubicBezTo>
                        <a:pt x="1295" y="119"/>
                        <a:pt x="1126" y="1"/>
                        <a:pt x="755" y="1"/>
                      </a:cubicBezTo>
                      <a:close/>
                    </a:path>
                  </a:pathLst>
                </a:custGeom>
                <a:gradFill>
                  <a:gsLst>
                    <a:gs pos="0">
                      <a:schemeClr val="accent2"/>
                    </a:gs>
                    <a:gs pos="100000">
                      <a:schemeClr val="lt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32"/>
                <p:cNvSpPr/>
                <p:nvPr/>
              </p:nvSpPr>
              <p:spPr>
                <a:xfrm>
                  <a:off x="7264975" y="865725"/>
                  <a:ext cx="324400" cy="359025"/>
                </a:xfrm>
                <a:custGeom>
                  <a:rect b="b" l="l" r="r" t="t"/>
                  <a:pathLst>
                    <a:path extrusionOk="0" h="14361" w="12976">
                      <a:moveTo>
                        <a:pt x="23" y="0"/>
                      </a:moveTo>
                      <a:lnTo>
                        <a:pt x="0" y="1994"/>
                      </a:lnTo>
                      <a:lnTo>
                        <a:pt x="1222" y="1994"/>
                      </a:lnTo>
                      <a:lnTo>
                        <a:pt x="1222" y="6476"/>
                      </a:lnTo>
                      <a:lnTo>
                        <a:pt x="4578" y="10205"/>
                      </a:lnTo>
                      <a:lnTo>
                        <a:pt x="5023" y="14310"/>
                      </a:lnTo>
                      <a:lnTo>
                        <a:pt x="7884" y="14361"/>
                      </a:lnTo>
                      <a:lnTo>
                        <a:pt x="8166" y="10255"/>
                      </a:lnTo>
                      <a:lnTo>
                        <a:pt x="11590" y="6640"/>
                      </a:lnTo>
                      <a:lnTo>
                        <a:pt x="11590" y="2157"/>
                      </a:lnTo>
                      <a:lnTo>
                        <a:pt x="12953" y="2157"/>
                      </a:lnTo>
                      <a:lnTo>
                        <a:pt x="12975" y="0"/>
                      </a:lnTo>
                      <a:close/>
                    </a:path>
                  </a:pathLst>
                </a:custGeom>
                <a:gradFill>
                  <a:gsLst>
                    <a:gs pos="0">
                      <a:schemeClr val="accent2"/>
                    </a:gs>
                    <a:gs pos="100000">
                      <a:schemeClr val="lt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374" name="Google Shape;374;p32"/>
            <p:cNvSpPr/>
            <p:nvPr/>
          </p:nvSpPr>
          <p:spPr>
            <a:xfrm>
              <a:off x="7915637" y="4604000"/>
              <a:ext cx="1312913" cy="881287"/>
            </a:xfrm>
            <a:custGeom>
              <a:rect b="b" l="l" r="r" t="t"/>
              <a:pathLst>
                <a:path extrusionOk="0" h="12131" w="18073">
                  <a:moveTo>
                    <a:pt x="13094" y="0"/>
                  </a:moveTo>
                  <a:cubicBezTo>
                    <a:pt x="12790" y="0"/>
                    <a:pt x="12508" y="118"/>
                    <a:pt x="12300" y="327"/>
                  </a:cubicBezTo>
                  <a:cubicBezTo>
                    <a:pt x="12063" y="563"/>
                    <a:pt x="11945" y="845"/>
                    <a:pt x="11945" y="1149"/>
                  </a:cubicBezTo>
                  <a:lnTo>
                    <a:pt x="11945" y="4601"/>
                  </a:lnTo>
                  <a:cubicBezTo>
                    <a:pt x="11945" y="4832"/>
                    <a:pt x="11855" y="5069"/>
                    <a:pt x="11664" y="5254"/>
                  </a:cubicBezTo>
                  <a:cubicBezTo>
                    <a:pt x="11500" y="5423"/>
                    <a:pt x="11264" y="5536"/>
                    <a:pt x="11010" y="5536"/>
                  </a:cubicBezTo>
                  <a:lnTo>
                    <a:pt x="7209" y="5513"/>
                  </a:lnTo>
                  <a:cubicBezTo>
                    <a:pt x="6691" y="5513"/>
                    <a:pt x="6269" y="5091"/>
                    <a:pt x="6269" y="4579"/>
                  </a:cubicBezTo>
                  <a:lnTo>
                    <a:pt x="6269" y="2090"/>
                  </a:lnTo>
                  <a:cubicBezTo>
                    <a:pt x="6269" y="1453"/>
                    <a:pt x="5750" y="941"/>
                    <a:pt x="5120" y="941"/>
                  </a:cubicBezTo>
                  <a:lnTo>
                    <a:pt x="1155" y="941"/>
                  </a:lnTo>
                  <a:cubicBezTo>
                    <a:pt x="845" y="941"/>
                    <a:pt x="564" y="1059"/>
                    <a:pt x="333" y="1267"/>
                  </a:cubicBezTo>
                  <a:cubicBezTo>
                    <a:pt x="119" y="1481"/>
                    <a:pt x="1" y="1763"/>
                    <a:pt x="1" y="2067"/>
                  </a:cubicBezTo>
                  <a:lnTo>
                    <a:pt x="1" y="12131"/>
                  </a:lnTo>
                  <a:lnTo>
                    <a:pt x="215" y="12131"/>
                  </a:lnTo>
                  <a:lnTo>
                    <a:pt x="215" y="2067"/>
                  </a:lnTo>
                  <a:cubicBezTo>
                    <a:pt x="215" y="1830"/>
                    <a:pt x="310" y="1594"/>
                    <a:pt x="496" y="1408"/>
                  </a:cubicBezTo>
                  <a:cubicBezTo>
                    <a:pt x="660" y="1245"/>
                    <a:pt x="896" y="1127"/>
                    <a:pt x="1155" y="1127"/>
                  </a:cubicBezTo>
                  <a:lnTo>
                    <a:pt x="5120" y="1149"/>
                  </a:lnTo>
                  <a:cubicBezTo>
                    <a:pt x="5632" y="1149"/>
                    <a:pt x="6055" y="1571"/>
                    <a:pt x="6055" y="2090"/>
                  </a:cubicBezTo>
                  <a:lnTo>
                    <a:pt x="6055" y="4579"/>
                  </a:lnTo>
                  <a:cubicBezTo>
                    <a:pt x="6055" y="5209"/>
                    <a:pt x="6573" y="5727"/>
                    <a:pt x="7209" y="5727"/>
                  </a:cubicBezTo>
                  <a:lnTo>
                    <a:pt x="11010" y="5727"/>
                  </a:lnTo>
                  <a:cubicBezTo>
                    <a:pt x="11032" y="5729"/>
                    <a:pt x="11053" y="5730"/>
                    <a:pt x="11074" y="5730"/>
                  </a:cubicBezTo>
                  <a:cubicBezTo>
                    <a:pt x="11354" y="5730"/>
                    <a:pt x="11612" y="5594"/>
                    <a:pt x="11827" y="5395"/>
                  </a:cubicBezTo>
                  <a:cubicBezTo>
                    <a:pt x="12041" y="5187"/>
                    <a:pt x="12159" y="4905"/>
                    <a:pt x="12159" y="4601"/>
                  </a:cubicBezTo>
                  <a:lnTo>
                    <a:pt x="12159" y="1149"/>
                  </a:lnTo>
                  <a:cubicBezTo>
                    <a:pt x="12159" y="890"/>
                    <a:pt x="12249" y="659"/>
                    <a:pt x="12441" y="496"/>
                  </a:cubicBezTo>
                  <a:cubicBezTo>
                    <a:pt x="12627" y="304"/>
                    <a:pt x="12863" y="214"/>
                    <a:pt x="13094" y="214"/>
                  </a:cubicBezTo>
                  <a:lnTo>
                    <a:pt x="18072" y="214"/>
                  </a:lnTo>
                  <a:lnTo>
                    <a:pt x="18072" y="0"/>
                  </a:lnTo>
                  <a:close/>
                </a:path>
              </a:pathLst>
            </a:custGeom>
            <a:gradFill>
              <a:gsLst>
                <a:gs pos="0">
                  <a:schemeClr val="dk1"/>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32"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3225" y="445025"/>
            <a:ext cx="77175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2200"/>
              <a:buFont typeface="Zen Dots"/>
              <a:buNone/>
              <a:defRPr sz="2200">
                <a:solidFill>
                  <a:schemeClr val="dk1"/>
                </a:solidFill>
                <a:latin typeface="Zen Dots"/>
                <a:ea typeface="Zen Dots"/>
                <a:cs typeface="Zen Dots"/>
                <a:sym typeface="Zen Dots"/>
              </a:defRPr>
            </a:lvl1pPr>
            <a:lvl2pPr lvl="1"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2pPr>
            <a:lvl3pPr lvl="2"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3pPr>
            <a:lvl4pPr lvl="3"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4pPr>
            <a:lvl5pPr lvl="4"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5pPr>
            <a:lvl6pPr lvl="5"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6pPr>
            <a:lvl7pPr lvl="6"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7pPr>
            <a:lvl8pPr lvl="7"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8pPr>
            <a:lvl9pPr lvl="8"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9pPr>
          </a:lstStyle>
          <a:p/>
        </p:txBody>
      </p:sp>
      <p:sp>
        <p:nvSpPr>
          <p:cNvPr id="7" name="Google Shape;7;p1"/>
          <p:cNvSpPr txBox="1"/>
          <p:nvPr>
            <p:ph idx="1" type="body"/>
          </p:nvPr>
        </p:nvSpPr>
        <p:spPr>
          <a:xfrm>
            <a:off x="713225" y="1152475"/>
            <a:ext cx="7717500" cy="3416400"/>
          </a:xfrm>
          <a:prstGeom prst="rect">
            <a:avLst/>
          </a:prstGeom>
          <a:noFill/>
          <a:ln>
            <a:noFill/>
          </a:ln>
        </p:spPr>
        <p:txBody>
          <a:bodyPr anchorCtr="0" anchor="t" bIns="91425" lIns="91425" spcFirstLastPara="1" rIns="91425" wrap="square" tIns="91425">
            <a:noAutofit/>
          </a:bodyPr>
          <a:lstStyle>
            <a:lvl1pPr indent="-317500" lvl="0" marL="457200">
              <a:lnSpc>
                <a:spcPct val="100000"/>
              </a:lnSpc>
              <a:spcBef>
                <a:spcPts val="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1pPr>
            <a:lvl2pPr indent="-317500" lvl="1" marL="914400">
              <a:lnSpc>
                <a:spcPct val="100000"/>
              </a:lnSpc>
              <a:spcBef>
                <a:spcPts val="160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2pPr>
            <a:lvl3pPr indent="-317500" lvl="2" marL="1371600">
              <a:lnSpc>
                <a:spcPct val="100000"/>
              </a:lnSpc>
              <a:spcBef>
                <a:spcPts val="160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3pPr>
            <a:lvl4pPr indent="-317500" lvl="3" marL="1828800">
              <a:lnSpc>
                <a:spcPct val="100000"/>
              </a:lnSpc>
              <a:spcBef>
                <a:spcPts val="160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4pPr>
            <a:lvl5pPr indent="-317500" lvl="4" marL="2286000">
              <a:lnSpc>
                <a:spcPct val="100000"/>
              </a:lnSpc>
              <a:spcBef>
                <a:spcPts val="160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5pPr>
            <a:lvl6pPr indent="-317500" lvl="5" marL="2743200">
              <a:lnSpc>
                <a:spcPct val="100000"/>
              </a:lnSpc>
              <a:spcBef>
                <a:spcPts val="160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6pPr>
            <a:lvl7pPr indent="-317500" lvl="6" marL="3200400">
              <a:lnSpc>
                <a:spcPct val="100000"/>
              </a:lnSpc>
              <a:spcBef>
                <a:spcPts val="160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7pPr>
            <a:lvl8pPr indent="-317500" lvl="7" marL="3657600">
              <a:lnSpc>
                <a:spcPct val="100000"/>
              </a:lnSpc>
              <a:spcBef>
                <a:spcPts val="160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8pPr>
            <a:lvl9pPr indent="-317500" lvl="8" marL="4114800">
              <a:lnSpc>
                <a:spcPct val="100000"/>
              </a:lnSpc>
              <a:spcBef>
                <a:spcPts val="1600"/>
              </a:spcBef>
              <a:spcAft>
                <a:spcPts val="1600"/>
              </a:spcAft>
              <a:buClr>
                <a:schemeClr val="dk1"/>
              </a:buClr>
              <a:buSzPts val="1400"/>
              <a:buFont typeface="Titillium Web"/>
              <a:buChar char="■"/>
              <a:defRPr>
                <a:solidFill>
                  <a:schemeClr val="dk1"/>
                </a:solidFill>
                <a:latin typeface="Titillium Web"/>
                <a:ea typeface="Titillium Web"/>
                <a:cs typeface="Titillium Web"/>
                <a:sym typeface="Titillium Web"/>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3.xml"/><Relationship Id="rId3"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33"/>
          <p:cNvSpPr txBox="1"/>
          <p:nvPr/>
        </p:nvSpPr>
        <p:spPr>
          <a:xfrm>
            <a:off x="264525" y="117550"/>
            <a:ext cx="3732600" cy="2939100"/>
          </a:xfrm>
          <a:prstGeom prst="rect">
            <a:avLst/>
          </a:prstGeom>
          <a:noFill/>
          <a:ln>
            <a:noFill/>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lang="en" sz="1100" u="sng">
                <a:solidFill>
                  <a:schemeClr val="dk1"/>
                </a:solidFill>
                <a:latin typeface="Comic Sans MS"/>
                <a:ea typeface="Comic Sans MS"/>
                <a:cs typeface="Comic Sans MS"/>
                <a:sym typeface="Comic Sans MS"/>
              </a:rPr>
              <a:t>English</a:t>
            </a:r>
            <a:endParaRPr sz="1100" u="sng">
              <a:solidFill>
                <a:schemeClr val="dk1"/>
              </a:solidFill>
              <a:latin typeface="Comic Sans MS"/>
              <a:ea typeface="Comic Sans MS"/>
              <a:cs typeface="Comic Sans MS"/>
              <a:sym typeface="Comic Sans MS"/>
            </a:endParaRPr>
          </a:p>
          <a:p>
            <a:pPr indent="0" lvl="0" marL="0" rtl="0" algn="l">
              <a:spcBef>
                <a:spcPts val="800"/>
              </a:spcBef>
              <a:spcAft>
                <a:spcPts val="0"/>
              </a:spcAft>
              <a:buNone/>
            </a:pPr>
            <a:r>
              <a:rPr lang="en" sz="1100">
                <a:solidFill>
                  <a:schemeClr val="dk1"/>
                </a:solidFill>
                <a:latin typeface="Comic Sans MS"/>
                <a:ea typeface="Comic Sans MS"/>
                <a:cs typeface="Comic Sans MS"/>
                <a:sym typeface="Comic Sans MS"/>
              </a:rPr>
              <a:t>We will creating a variety of story endings based on the literacy shed short film ‘The Lighthouse.’</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100">
                <a:solidFill>
                  <a:schemeClr val="dk1"/>
                </a:solidFill>
                <a:latin typeface="Comic Sans MS"/>
                <a:ea typeface="Comic Sans MS"/>
                <a:cs typeface="Comic Sans MS"/>
                <a:sym typeface="Comic Sans MS"/>
              </a:rPr>
              <a:t>Grammar: Fronted Adverbials and Expanded Noun Phrases.</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100">
                <a:solidFill>
                  <a:schemeClr val="dk1"/>
                </a:solidFill>
                <a:latin typeface="Comic Sans MS"/>
                <a:ea typeface="Comic Sans MS"/>
                <a:cs typeface="Comic Sans MS"/>
                <a:sym typeface="Comic Sans MS"/>
              </a:rPr>
              <a:t>We will be writing a non-chronological report about our learning in science.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100">
                <a:solidFill>
                  <a:schemeClr val="dk1"/>
                </a:solidFill>
                <a:latin typeface="Comic Sans MS"/>
                <a:ea typeface="Comic Sans MS"/>
                <a:cs typeface="Comic Sans MS"/>
                <a:sym typeface="Comic Sans MS"/>
              </a:rPr>
              <a:t>Grammar: conjunctions, an/a, pronouns for repetition, formal tone.</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highlight>
                <a:schemeClr val="accent3"/>
              </a:highlight>
              <a:latin typeface="Comic Sans MS"/>
              <a:ea typeface="Comic Sans MS"/>
              <a:cs typeface="Comic Sans MS"/>
              <a:sym typeface="Comic Sans MS"/>
            </a:endParaRPr>
          </a:p>
          <a:p>
            <a:pPr indent="0" lvl="0" marL="0" rtl="0" algn="l">
              <a:spcBef>
                <a:spcPts val="0"/>
              </a:spcBef>
              <a:spcAft>
                <a:spcPts val="0"/>
              </a:spcAft>
              <a:buNone/>
            </a:pPr>
            <a:r>
              <a:rPr lang="en" sz="1100">
                <a:solidFill>
                  <a:schemeClr val="dk1"/>
                </a:solidFill>
                <a:latin typeface="Comic Sans MS"/>
                <a:ea typeface="Comic Sans MS"/>
                <a:cs typeface="Comic Sans MS"/>
                <a:sym typeface="Comic Sans MS"/>
              </a:rPr>
              <a:t> We will be reading the book“ Kensuke’s Kingdom’’ by Michael Morpurgo and ‘’The Light Thieves” by Helena Duggen.</a:t>
            </a:r>
            <a:endParaRPr>
              <a:solidFill>
                <a:schemeClr val="dk1"/>
              </a:solidFill>
            </a:endParaRPr>
          </a:p>
          <a:p>
            <a:pPr indent="0" lvl="0" marL="0" rtl="0" algn="l">
              <a:spcBef>
                <a:spcPts val="0"/>
              </a:spcBef>
              <a:spcAft>
                <a:spcPts val="0"/>
              </a:spcAft>
              <a:buNone/>
            </a:pPr>
            <a:r>
              <a:t/>
            </a:r>
            <a:endParaRPr sz="1100">
              <a:solidFill>
                <a:schemeClr val="dk1"/>
              </a:solidFill>
              <a:highlight>
                <a:schemeClr val="accent3"/>
              </a:highlight>
              <a:latin typeface="Comic Sans MS"/>
              <a:ea typeface="Comic Sans MS"/>
              <a:cs typeface="Comic Sans MS"/>
              <a:sym typeface="Comic Sans MS"/>
            </a:endParaRPr>
          </a:p>
          <a:p>
            <a:pPr indent="0" lvl="0" marL="0" rtl="0" algn="l">
              <a:spcBef>
                <a:spcPts val="0"/>
              </a:spcBef>
              <a:spcAft>
                <a:spcPts val="0"/>
              </a:spcAft>
              <a:buNone/>
            </a:pPr>
            <a:r>
              <a:t/>
            </a:r>
            <a:endParaRPr>
              <a:solidFill>
                <a:schemeClr val="dk1"/>
              </a:solidFill>
              <a:latin typeface="Lato"/>
              <a:ea typeface="Lato"/>
              <a:cs typeface="Lato"/>
              <a:sym typeface="Lato"/>
            </a:endParaRPr>
          </a:p>
        </p:txBody>
      </p:sp>
      <p:sp>
        <p:nvSpPr>
          <p:cNvPr id="380" name="Google Shape;380;p33"/>
          <p:cNvSpPr txBox="1"/>
          <p:nvPr/>
        </p:nvSpPr>
        <p:spPr>
          <a:xfrm>
            <a:off x="3997125" y="117550"/>
            <a:ext cx="4981800" cy="2939100"/>
          </a:xfrm>
          <a:prstGeom prst="rect">
            <a:avLst/>
          </a:prstGeom>
          <a:noFill/>
          <a:ln>
            <a:noFill/>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lang="en" sz="1100" u="sng">
                <a:solidFill>
                  <a:schemeClr val="dk1"/>
                </a:solidFill>
                <a:latin typeface="Comic Sans MS"/>
                <a:ea typeface="Comic Sans MS"/>
                <a:cs typeface="Comic Sans MS"/>
                <a:sym typeface="Comic Sans MS"/>
              </a:rPr>
              <a:t>Maths</a:t>
            </a:r>
            <a:endParaRPr sz="1100" u="sng">
              <a:solidFill>
                <a:schemeClr val="dk1"/>
              </a:solidFill>
              <a:latin typeface="Comic Sans MS"/>
              <a:ea typeface="Comic Sans MS"/>
              <a:cs typeface="Comic Sans MS"/>
              <a:sym typeface="Comic Sans MS"/>
            </a:endParaRPr>
          </a:p>
          <a:p>
            <a:pPr indent="0" lvl="0" marL="0" rtl="0" algn="l">
              <a:lnSpc>
                <a:spcPct val="107916"/>
              </a:lnSpc>
              <a:spcBef>
                <a:spcPts val="800"/>
              </a:spcBef>
              <a:spcAft>
                <a:spcPts val="0"/>
              </a:spcAft>
              <a:buNone/>
            </a:pPr>
            <a:r>
              <a:rPr lang="en" sz="1200">
                <a:solidFill>
                  <a:schemeClr val="dk1"/>
                </a:solidFill>
                <a:latin typeface="Comic Sans MS"/>
                <a:ea typeface="Comic Sans MS"/>
                <a:cs typeface="Comic Sans MS"/>
                <a:sym typeface="Comic Sans MS"/>
              </a:rPr>
              <a:t>Miss Shattock’s group</a:t>
            </a:r>
            <a:endParaRPr sz="1200">
              <a:solidFill>
                <a:schemeClr val="dk1"/>
              </a:solidFill>
              <a:latin typeface="Comic Sans MS"/>
              <a:ea typeface="Comic Sans MS"/>
              <a:cs typeface="Comic Sans MS"/>
              <a:sym typeface="Comic Sans MS"/>
            </a:endParaRPr>
          </a:p>
          <a:p>
            <a:pPr indent="0" lvl="0" marL="0" rtl="0" algn="l">
              <a:spcBef>
                <a:spcPts val="800"/>
              </a:spcBef>
              <a:spcAft>
                <a:spcPts val="0"/>
              </a:spcAft>
              <a:buNone/>
            </a:pPr>
            <a:r>
              <a:rPr lang="en" sz="1200">
                <a:solidFill>
                  <a:schemeClr val="dk1"/>
                </a:solidFill>
                <a:latin typeface="Comic Sans MS"/>
                <a:ea typeface="Comic Sans MS"/>
                <a:cs typeface="Comic Sans MS"/>
                <a:sym typeface="Comic Sans MS"/>
              </a:rPr>
              <a:t>Learn, recall and use multiplication and division facts for the 4 and 8 </a:t>
            </a:r>
            <a:r>
              <a:rPr lang="en" sz="1200">
                <a:solidFill>
                  <a:schemeClr val="dk1"/>
                </a:solidFill>
                <a:latin typeface="Comic Sans MS"/>
                <a:ea typeface="Comic Sans MS"/>
                <a:cs typeface="Comic Sans MS"/>
                <a:sym typeface="Comic Sans MS"/>
              </a:rPr>
              <a:t>times tables</a:t>
            </a:r>
            <a:r>
              <a:rPr lang="en" sz="1200">
                <a:solidFill>
                  <a:schemeClr val="dk1"/>
                </a:solidFill>
                <a:latin typeface="Comic Sans MS"/>
                <a:ea typeface="Comic Sans MS"/>
                <a:cs typeface="Comic Sans MS"/>
                <a:sym typeface="Comic Sans MS"/>
              </a:rPr>
              <a:t>.</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200">
                <a:solidFill>
                  <a:schemeClr val="dk1"/>
                </a:solidFill>
                <a:latin typeface="Comic Sans MS"/>
                <a:ea typeface="Comic Sans MS"/>
                <a:cs typeface="Comic Sans MS"/>
                <a:sym typeface="Comic Sans MS"/>
              </a:rPr>
              <a:t>Multiply and Divide 2 digit numbers by 1 digit.</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200">
                <a:solidFill>
                  <a:schemeClr val="dk1"/>
                </a:solidFill>
                <a:latin typeface="Comic Sans MS"/>
                <a:ea typeface="Comic Sans MS"/>
                <a:cs typeface="Comic Sans MS"/>
                <a:sym typeface="Comic Sans MS"/>
              </a:rPr>
              <a:t>Measure length and perimeter</a:t>
            </a:r>
            <a:endParaRPr sz="1200">
              <a:solidFill>
                <a:schemeClr val="dk1"/>
              </a:solidFill>
              <a:latin typeface="Comic Sans MS"/>
              <a:ea typeface="Comic Sans MS"/>
              <a:cs typeface="Comic Sans MS"/>
              <a:sym typeface="Comic Sans MS"/>
            </a:endParaRPr>
          </a:p>
          <a:p>
            <a:pPr indent="-90170" lvl="0" marL="0" rtl="0" algn="l">
              <a:spcBef>
                <a:spcPts val="0"/>
              </a:spcBef>
              <a:spcAft>
                <a:spcPts val="0"/>
              </a:spcAft>
              <a:buNone/>
            </a:pPr>
            <a:r>
              <a:t/>
            </a:r>
            <a:endParaRPr sz="1200">
              <a:solidFill>
                <a:schemeClr val="dk1"/>
              </a:solidFill>
              <a:latin typeface="Comic Sans MS"/>
              <a:ea typeface="Comic Sans MS"/>
              <a:cs typeface="Comic Sans MS"/>
              <a:sym typeface="Comic Sans MS"/>
            </a:endParaRPr>
          </a:p>
          <a:p>
            <a:pPr indent="-90170" lvl="0" marL="0" rtl="0" algn="l">
              <a:spcBef>
                <a:spcPts val="0"/>
              </a:spcBef>
              <a:spcAft>
                <a:spcPts val="0"/>
              </a:spcAft>
              <a:buNone/>
            </a:pPr>
            <a:r>
              <a:rPr lang="en" sz="1200">
                <a:solidFill>
                  <a:schemeClr val="dk1"/>
                </a:solidFill>
                <a:latin typeface="Comic Sans MS"/>
                <a:ea typeface="Comic Sans MS"/>
                <a:cs typeface="Comic Sans MS"/>
                <a:sym typeface="Comic Sans MS"/>
              </a:rPr>
              <a:t>  Mr Baggs’s group:.</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200">
                <a:solidFill>
                  <a:schemeClr val="dk1"/>
                </a:solidFill>
                <a:latin typeface="Comic Sans MS"/>
                <a:ea typeface="Comic Sans MS"/>
                <a:cs typeface="Comic Sans MS"/>
                <a:sym typeface="Comic Sans MS"/>
              </a:rPr>
              <a:t>Learn, recall and use multiplication and division facts for multiplication tables up to 12 × 12</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200">
                <a:solidFill>
                  <a:schemeClr val="dk1"/>
                </a:solidFill>
                <a:latin typeface="Comic Sans MS"/>
                <a:ea typeface="Comic Sans MS"/>
                <a:cs typeface="Comic Sans MS"/>
                <a:sym typeface="Comic Sans MS"/>
              </a:rPr>
              <a:t>Learn, use written methods to multiply and divide 2 and 3 digit numbers.</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200">
                <a:solidFill>
                  <a:schemeClr val="dk1"/>
                </a:solidFill>
                <a:latin typeface="Comic Sans MS"/>
                <a:ea typeface="Comic Sans MS"/>
                <a:cs typeface="Comic Sans MS"/>
                <a:sym typeface="Comic Sans MS"/>
              </a:rPr>
              <a:t>Length and perimeter. </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200">
                <a:solidFill>
                  <a:schemeClr val="dk1"/>
                </a:solidFill>
                <a:latin typeface="Comic Sans MS"/>
                <a:ea typeface="Comic Sans MS"/>
                <a:cs typeface="Comic Sans MS"/>
                <a:sym typeface="Comic Sans MS"/>
              </a:rPr>
              <a:t>Mrs Newbury’s group:</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200">
                <a:solidFill>
                  <a:schemeClr val="dk1"/>
                </a:solidFill>
                <a:latin typeface="Comic Sans MS"/>
                <a:ea typeface="Comic Sans MS"/>
                <a:cs typeface="Comic Sans MS"/>
                <a:sym typeface="Comic Sans MS"/>
              </a:rPr>
              <a:t>Efficient methods </a:t>
            </a:r>
            <a:r>
              <a:rPr lang="en" sz="1200">
                <a:solidFill>
                  <a:schemeClr val="dk1"/>
                </a:solidFill>
                <a:latin typeface="Comic Sans MS"/>
                <a:ea typeface="Comic Sans MS"/>
                <a:cs typeface="Comic Sans MS"/>
                <a:sym typeface="Comic Sans MS"/>
              </a:rPr>
              <a:t>for</a:t>
            </a:r>
            <a:r>
              <a:rPr lang="en" sz="1200">
                <a:solidFill>
                  <a:schemeClr val="dk1"/>
                </a:solidFill>
                <a:latin typeface="Comic Sans MS"/>
                <a:ea typeface="Comic Sans MS"/>
                <a:cs typeface="Comic Sans MS"/>
                <a:sym typeface="Comic Sans MS"/>
              </a:rPr>
              <a:t> </a:t>
            </a:r>
            <a:r>
              <a:rPr lang="en" sz="1200">
                <a:solidFill>
                  <a:schemeClr val="dk1"/>
                </a:solidFill>
                <a:latin typeface="Comic Sans MS"/>
                <a:ea typeface="Comic Sans MS"/>
                <a:cs typeface="Comic Sans MS"/>
                <a:sym typeface="Comic Sans MS"/>
              </a:rPr>
              <a:t>addition</a:t>
            </a:r>
            <a:r>
              <a:rPr lang="en" sz="1200">
                <a:solidFill>
                  <a:schemeClr val="dk1"/>
                </a:solidFill>
                <a:latin typeface="Comic Sans MS"/>
                <a:ea typeface="Comic Sans MS"/>
                <a:cs typeface="Comic Sans MS"/>
                <a:sym typeface="Comic Sans MS"/>
              </a:rPr>
              <a:t>, </a:t>
            </a:r>
            <a:r>
              <a:rPr lang="en" sz="1200">
                <a:solidFill>
                  <a:schemeClr val="dk1"/>
                </a:solidFill>
                <a:latin typeface="Comic Sans MS"/>
                <a:ea typeface="Comic Sans MS"/>
                <a:cs typeface="Comic Sans MS"/>
                <a:sym typeface="Comic Sans MS"/>
              </a:rPr>
              <a:t>subtraction, multiplication and division.</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200">
                <a:solidFill>
                  <a:schemeClr val="dk1"/>
                </a:solidFill>
                <a:latin typeface="Comic Sans MS"/>
                <a:ea typeface="Comic Sans MS"/>
                <a:cs typeface="Comic Sans MS"/>
                <a:sym typeface="Comic Sans MS"/>
              </a:rPr>
              <a:t>Length and Perimeter</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a:solidFill>
                <a:srgbClr val="2E3430"/>
              </a:solidFill>
              <a:latin typeface="Lato"/>
              <a:ea typeface="Lato"/>
              <a:cs typeface="Lato"/>
              <a:sym typeface="Lato"/>
            </a:endParaRPr>
          </a:p>
        </p:txBody>
      </p:sp>
      <p:sp>
        <p:nvSpPr>
          <p:cNvPr id="381" name="Google Shape;381;p33"/>
          <p:cNvSpPr txBox="1"/>
          <p:nvPr/>
        </p:nvSpPr>
        <p:spPr>
          <a:xfrm>
            <a:off x="3997125" y="3895475"/>
            <a:ext cx="3732600" cy="139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100" u="sng">
                <a:solidFill>
                  <a:schemeClr val="dk1"/>
                </a:solidFill>
                <a:latin typeface="Comic Sans MS"/>
                <a:ea typeface="Comic Sans MS"/>
                <a:cs typeface="Comic Sans MS"/>
                <a:sym typeface="Comic Sans MS"/>
              </a:rPr>
              <a:t>French</a:t>
            </a:r>
            <a:endParaRPr sz="1100" u="sng">
              <a:solidFill>
                <a:schemeClr val="dk1"/>
              </a:solidFill>
              <a:latin typeface="Comic Sans MS"/>
              <a:ea typeface="Comic Sans MS"/>
              <a:cs typeface="Comic Sans MS"/>
              <a:sym typeface="Comic Sans MS"/>
            </a:endParaRPr>
          </a:p>
          <a:p>
            <a:pPr indent="0" lvl="0" marL="0" rtl="0" algn="ctr">
              <a:spcBef>
                <a:spcPts val="0"/>
              </a:spcBef>
              <a:spcAft>
                <a:spcPts val="0"/>
              </a:spcAft>
              <a:buNone/>
            </a:pPr>
            <a:r>
              <a:t/>
            </a:r>
            <a:endParaRPr sz="1100" u="sng">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100">
                <a:solidFill>
                  <a:schemeClr val="dk1"/>
                </a:solidFill>
                <a:latin typeface="Comic Sans MS"/>
                <a:ea typeface="Comic Sans MS"/>
                <a:cs typeface="Comic Sans MS"/>
                <a:sym typeface="Comic Sans MS"/>
              </a:rPr>
              <a:t>We will be learning to say and write about the following: How old are you?</a:t>
            </a:r>
            <a:r>
              <a:rPr lang="en" sz="1600">
                <a:solidFill>
                  <a:schemeClr val="dk1"/>
                </a:solidFill>
                <a:latin typeface="Times New Roman"/>
                <a:ea typeface="Times New Roman"/>
                <a:cs typeface="Times New Roman"/>
                <a:sym typeface="Times New Roman"/>
              </a:rPr>
              <a:t> </a:t>
            </a:r>
            <a:r>
              <a:rPr lang="en" sz="1100">
                <a:solidFill>
                  <a:schemeClr val="dk1"/>
                </a:solidFill>
                <a:latin typeface="Comic Sans MS"/>
                <a:ea typeface="Comic Sans MS"/>
                <a:cs typeface="Comic Sans MS"/>
                <a:sym typeface="Comic Sans MS"/>
              </a:rPr>
              <a:t>Brothers and Sisters</a:t>
            </a:r>
            <a:endParaRPr sz="16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rPr lang="en" sz="1100">
                <a:solidFill>
                  <a:schemeClr val="dk1"/>
                </a:solidFill>
                <a:latin typeface="Comic Sans MS"/>
                <a:ea typeface="Comic Sans MS"/>
                <a:cs typeface="Comic Sans MS"/>
                <a:sym typeface="Comic Sans MS"/>
              </a:rPr>
              <a:t>Pets</a:t>
            </a:r>
            <a:endParaRPr sz="1100" u="sng">
              <a:solidFill>
                <a:schemeClr val="dk1"/>
              </a:solidFill>
              <a:latin typeface="Comic Sans MS"/>
              <a:ea typeface="Comic Sans MS"/>
              <a:cs typeface="Comic Sans MS"/>
              <a:sym typeface="Comic Sans MS"/>
            </a:endParaRPr>
          </a:p>
        </p:txBody>
      </p:sp>
      <p:pic>
        <p:nvPicPr>
          <p:cNvPr descr="C:\Users\helena.newbury.SCH5200.002\AppData\Local\Microsoft\Windows\INetCache\Content.MSO\EEF41E.tmp" id="382" name="Google Shape;382;p33"/>
          <p:cNvPicPr preferRelativeResize="0"/>
          <p:nvPr/>
        </p:nvPicPr>
        <p:blipFill rotWithShape="1">
          <a:blip r:embed="rId3">
            <a:alphaModFix/>
          </a:blip>
          <a:srcRect b="0" l="0" r="0" t="0"/>
          <a:stretch/>
        </p:blipFill>
        <p:spPr>
          <a:xfrm>
            <a:off x="624561" y="3622448"/>
            <a:ext cx="3012525" cy="12431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34"/>
          <p:cNvSpPr txBox="1"/>
          <p:nvPr/>
        </p:nvSpPr>
        <p:spPr>
          <a:xfrm>
            <a:off x="4838300" y="1219725"/>
            <a:ext cx="3732600" cy="1532100"/>
          </a:xfrm>
          <a:prstGeom prst="rect">
            <a:avLst/>
          </a:prstGeom>
          <a:noFill/>
          <a:ln>
            <a:noFill/>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lang="en" sz="1100" u="sng">
                <a:solidFill>
                  <a:schemeClr val="dk1"/>
                </a:solidFill>
                <a:latin typeface="Comic Sans MS"/>
                <a:ea typeface="Comic Sans MS"/>
                <a:cs typeface="Comic Sans MS"/>
                <a:sym typeface="Comic Sans MS"/>
              </a:rPr>
              <a:t>Computing</a:t>
            </a:r>
            <a:endParaRPr sz="1100" u="sng">
              <a:solidFill>
                <a:schemeClr val="dk1"/>
              </a:solidFill>
              <a:latin typeface="Comic Sans MS"/>
              <a:ea typeface="Comic Sans MS"/>
              <a:cs typeface="Comic Sans MS"/>
              <a:sym typeface="Comic Sans MS"/>
            </a:endParaRPr>
          </a:p>
          <a:p>
            <a:pPr indent="0" lvl="0" marL="0" rtl="0" algn="l">
              <a:spcBef>
                <a:spcPts val="800"/>
              </a:spcBef>
              <a:spcAft>
                <a:spcPts val="0"/>
              </a:spcAft>
              <a:buNone/>
            </a:pPr>
            <a:r>
              <a:rPr lang="en" sz="1100">
                <a:solidFill>
                  <a:schemeClr val="dk1"/>
                </a:solidFill>
                <a:latin typeface="Comic Sans MS"/>
                <a:ea typeface="Comic Sans MS"/>
                <a:cs typeface="Comic Sans MS"/>
                <a:sym typeface="Comic Sans MS"/>
              </a:rPr>
              <a:t>We will be learning about desktop publishing including skills such as saving, changing font, how to layout different texts. We will also be editing images. The children will then publish their own writing.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a:solidFill>
                <a:srgbClr val="2E3430"/>
              </a:solidFill>
              <a:latin typeface="Lato"/>
              <a:ea typeface="Lato"/>
              <a:cs typeface="Lato"/>
              <a:sym typeface="Lato"/>
            </a:endParaRPr>
          </a:p>
        </p:txBody>
      </p:sp>
      <p:sp>
        <p:nvSpPr>
          <p:cNvPr id="388" name="Google Shape;388;p34"/>
          <p:cNvSpPr txBox="1"/>
          <p:nvPr/>
        </p:nvSpPr>
        <p:spPr>
          <a:xfrm>
            <a:off x="626175" y="249825"/>
            <a:ext cx="3732600" cy="2057400"/>
          </a:xfrm>
          <a:prstGeom prst="rect">
            <a:avLst/>
          </a:prstGeom>
          <a:noFill/>
          <a:ln>
            <a:noFill/>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lang="en" sz="1100" u="sng">
                <a:solidFill>
                  <a:schemeClr val="dk1"/>
                </a:solidFill>
                <a:latin typeface="Comic Sans MS"/>
                <a:ea typeface="Comic Sans MS"/>
                <a:cs typeface="Comic Sans MS"/>
                <a:sym typeface="Comic Sans MS"/>
              </a:rPr>
              <a:t>PE</a:t>
            </a:r>
            <a:endParaRPr sz="1100" u="sng">
              <a:solidFill>
                <a:schemeClr val="dk1"/>
              </a:solidFill>
              <a:latin typeface="Comic Sans MS"/>
              <a:ea typeface="Comic Sans MS"/>
              <a:cs typeface="Comic Sans MS"/>
              <a:sym typeface="Comic Sans MS"/>
            </a:endParaRPr>
          </a:p>
          <a:p>
            <a:pPr indent="0" lvl="0" marL="0" rtl="0" algn="ctr">
              <a:lnSpc>
                <a:spcPct val="107916"/>
              </a:lnSpc>
              <a:spcBef>
                <a:spcPts val="800"/>
              </a:spcBef>
              <a:spcAft>
                <a:spcPts val="0"/>
              </a:spcAft>
              <a:buNone/>
            </a:pPr>
            <a:r>
              <a:rPr lang="en" sz="1100">
                <a:solidFill>
                  <a:schemeClr val="dk1"/>
                </a:solidFill>
                <a:latin typeface="Comic Sans MS"/>
                <a:ea typeface="Comic Sans MS"/>
                <a:cs typeface="Comic Sans MS"/>
                <a:sym typeface="Comic Sans MS"/>
              </a:rPr>
              <a:t>Dance</a:t>
            </a:r>
            <a:endParaRPr sz="1100">
              <a:solidFill>
                <a:schemeClr val="dk1"/>
              </a:solidFill>
              <a:latin typeface="Comic Sans MS"/>
              <a:ea typeface="Comic Sans MS"/>
              <a:cs typeface="Comic Sans MS"/>
              <a:sym typeface="Comic Sans MS"/>
            </a:endParaRPr>
          </a:p>
          <a:p>
            <a:pPr indent="0" lvl="0" marL="0" rtl="0" algn="l">
              <a:spcBef>
                <a:spcPts val="800"/>
              </a:spcBef>
              <a:spcAft>
                <a:spcPts val="0"/>
              </a:spcAft>
              <a:buNone/>
            </a:pPr>
            <a:r>
              <a:rPr lang="en" sz="1100">
                <a:solidFill>
                  <a:schemeClr val="dk1"/>
                </a:solidFill>
                <a:latin typeface="Comic Sans MS"/>
                <a:ea typeface="Comic Sans MS"/>
                <a:cs typeface="Comic Sans MS"/>
                <a:sym typeface="Comic Sans MS"/>
              </a:rPr>
              <a:t>We will be developing a dance using canon, unison, repetition, and changes of direction, level, speed.</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100">
                <a:solidFill>
                  <a:schemeClr val="dk1"/>
                </a:solidFill>
                <a:latin typeface="Comic Sans MS"/>
                <a:ea typeface="Comic Sans MS"/>
                <a:cs typeface="Comic Sans MS"/>
                <a:sym typeface="Comic Sans MS"/>
              </a:rPr>
              <a:t>We will learn about balance, coordination and how this can change movements with our bodies. This will allow all children the opportunity to develop flexibility, strength, technique, balance and control when completing a range of patterns which will then be performed. </a:t>
            </a:r>
            <a:endParaRPr sz="1100" u="sng">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a:solidFill>
                <a:srgbClr val="2E3430"/>
              </a:solidFill>
              <a:latin typeface="Lato"/>
              <a:ea typeface="Lato"/>
              <a:cs typeface="Lato"/>
              <a:sym typeface="Lato"/>
            </a:endParaRPr>
          </a:p>
        </p:txBody>
      </p:sp>
      <p:sp>
        <p:nvSpPr>
          <p:cNvPr id="389" name="Google Shape;389;p34"/>
          <p:cNvSpPr txBox="1"/>
          <p:nvPr/>
        </p:nvSpPr>
        <p:spPr>
          <a:xfrm>
            <a:off x="626175" y="2366025"/>
            <a:ext cx="3589500" cy="1238100"/>
          </a:xfrm>
          <a:prstGeom prst="rect">
            <a:avLst/>
          </a:prstGeom>
          <a:noFill/>
          <a:ln>
            <a:noFill/>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lang="en" sz="1100" u="sng">
                <a:solidFill>
                  <a:schemeClr val="dk1"/>
                </a:solidFill>
                <a:latin typeface="Comic Sans MS"/>
                <a:ea typeface="Comic Sans MS"/>
                <a:cs typeface="Comic Sans MS"/>
                <a:sym typeface="Comic Sans MS"/>
              </a:rPr>
              <a:t>RE</a:t>
            </a:r>
            <a:endParaRPr sz="1100" u="sng">
              <a:solidFill>
                <a:schemeClr val="dk1"/>
              </a:solidFill>
              <a:latin typeface="Comic Sans MS"/>
              <a:ea typeface="Comic Sans MS"/>
              <a:cs typeface="Comic Sans MS"/>
              <a:sym typeface="Comic Sans MS"/>
            </a:endParaRPr>
          </a:p>
          <a:p>
            <a:pPr indent="0" lvl="0" marL="0" rtl="0" algn="ctr">
              <a:spcBef>
                <a:spcPts val="800"/>
              </a:spcBef>
              <a:spcAft>
                <a:spcPts val="0"/>
              </a:spcAft>
              <a:buNone/>
            </a:pPr>
            <a:r>
              <a:rPr lang="en" sz="1100">
                <a:solidFill>
                  <a:schemeClr val="dk1"/>
                </a:solidFill>
                <a:latin typeface="Comic Sans MS"/>
                <a:ea typeface="Comic Sans MS"/>
                <a:cs typeface="Comic Sans MS"/>
                <a:sym typeface="Comic Sans MS"/>
              </a:rPr>
              <a:t>We will be learning about the Creation Story and understanding the concept of original sin. </a:t>
            </a:r>
            <a:endParaRPr sz="1100">
              <a:solidFill>
                <a:schemeClr val="dk1"/>
              </a:solidFill>
              <a:latin typeface="Comic Sans MS"/>
              <a:ea typeface="Comic Sans MS"/>
              <a:cs typeface="Comic Sans MS"/>
              <a:sym typeface="Comic Sans MS"/>
            </a:endParaRPr>
          </a:p>
          <a:p>
            <a:pPr indent="0" lvl="0" marL="0" rtl="0" algn="ctr">
              <a:lnSpc>
                <a:spcPct val="107916"/>
              </a:lnSpc>
              <a:spcBef>
                <a:spcPts val="0"/>
              </a:spcBef>
              <a:spcAft>
                <a:spcPts val="0"/>
              </a:spcAft>
              <a:buNone/>
            </a:pPr>
            <a:r>
              <a:t/>
            </a:r>
            <a:endParaRPr sz="1100" u="sng">
              <a:solidFill>
                <a:schemeClr val="dk1"/>
              </a:solidFill>
              <a:latin typeface="Comic Sans MS"/>
              <a:ea typeface="Comic Sans MS"/>
              <a:cs typeface="Comic Sans MS"/>
              <a:sym typeface="Comic Sans MS"/>
            </a:endParaRPr>
          </a:p>
          <a:p>
            <a:pPr indent="0" lvl="0" marL="0" rtl="0" algn="l">
              <a:spcBef>
                <a:spcPts val="800"/>
              </a:spcBef>
              <a:spcAft>
                <a:spcPts val="0"/>
              </a:spcAft>
              <a:buNone/>
            </a:pPr>
            <a:r>
              <a:t/>
            </a:r>
            <a:endParaRPr>
              <a:solidFill>
                <a:srgbClr val="2E3430"/>
              </a:solidFill>
              <a:latin typeface="Lato"/>
              <a:ea typeface="Lato"/>
              <a:cs typeface="Lato"/>
              <a:sym typeface="Lato"/>
            </a:endParaRPr>
          </a:p>
        </p:txBody>
      </p:sp>
      <p:sp>
        <p:nvSpPr>
          <p:cNvPr id="390" name="Google Shape;390;p34"/>
          <p:cNvSpPr txBox="1"/>
          <p:nvPr/>
        </p:nvSpPr>
        <p:spPr>
          <a:xfrm>
            <a:off x="4704275" y="249825"/>
            <a:ext cx="3732600" cy="969900"/>
          </a:xfrm>
          <a:prstGeom prst="rect">
            <a:avLst/>
          </a:prstGeom>
          <a:noFill/>
          <a:ln>
            <a:noFill/>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lang="en" sz="1100" u="sng">
                <a:solidFill>
                  <a:schemeClr val="dk1"/>
                </a:solidFill>
                <a:latin typeface="Comic Sans MS"/>
                <a:ea typeface="Comic Sans MS"/>
                <a:cs typeface="Comic Sans MS"/>
                <a:sym typeface="Comic Sans MS"/>
              </a:rPr>
              <a:t>Music</a:t>
            </a:r>
            <a:endParaRPr sz="1100" u="sng">
              <a:solidFill>
                <a:schemeClr val="dk1"/>
              </a:solidFill>
              <a:latin typeface="Comic Sans MS"/>
              <a:ea typeface="Comic Sans MS"/>
              <a:cs typeface="Comic Sans MS"/>
              <a:sym typeface="Comic Sans MS"/>
            </a:endParaRPr>
          </a:p>
          <a:p>
            <a:pPr indent="0" lvl="0" marL="0" rtl="0" algn="ctr">
              <a:spcBef>
                <a:spcPts val="800"/>
              </a:spcBef>
              <a:spcAft>
                <a:spcPts val="0"/>
              </a:spcAft>
              <a:buNone/>
            </a:pPr>
            <a:r>
              <a:rPr lang="en" sz="1100">
                <a:solidFill>
                  <a:schemeClr val="dk1"/>
                </a:solidFill>
                <a:latin typeface="Comic Sans MS"/>
                <a:ea typeface="Comic Sans MS"/>
                <a:cs typeface="Comic Sans MS"/>
                <a:sym typeface="Comic Sans MS"/>
              </a:rPr>
              <a:t>We will be focussing on composing our own music including lyrics.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a:solidFill>
                <a:srgbClr val="2E3430"/>
              </a:solidFill>
              <a:latin typeface="Lato"/>
              <a:ea typeface="Lato"/>
              <a:cs typeface="Lato"/>
              <a:sym typeface="Lato"/>
            </a:endParaRPr>
          </a:p>
        </p:txBody>
      </p:sp>
      <p:pic>
        <p:nvPicPr>
          <p:cNvPr descr="C:\Users\helena.newbury.SCH5200.002\AppData\Local\Microsoft\Windows\INetCache\Content.MSO\EEF41E.tmp" id="391" name="Google Shape;391;p34"/>
          <p:cNvPicPr preferRelativeResize="0"/>
          <p:nvPr/>
        </p:nvPicPr>
        <p:blipFill rotWithShape="1">
          <a:blip r:embed="rId3">
            <a:alphaModFix/>
          </a:blip>
          <a:srcRect b="0" l="0" r="0" t="0"/>
          <a:stretch/>
        </p:blipFill>
        <p:spPr>
          <a:xfrm>
            <a:off x="986223" y="3422398"/>
            <a:ext cx="3012525" cy="1243100"/>
          </a:xfrm>
          <a:prstGeom prst="rect">
            <a:avLst/>
          </a:prstGeom>
          <a:noFill/>
          <a:ln>
            <a:noFill/>
          </a:ln>
        </p:spPr>
      </p:pic>
      <p:sp>
        <p:nvSpPr>
          <p:cNvPr id="392" name="Google Shape;392;p34"/>
          <p:cNvSpPr txBox="1"/>
          <p:nvPr/>
        </p:nvSpPr>
        <p:spPr>
          <a:xfrm>
            <a:off x="4704275" y="2498850"/>
            <a:ext cx="4328100" cy="1346700"/>
          </a:xfrm>
          <a:prstGeom prst="rect">
            <a:avLst/>
          </a:prstGeom>
          <a:noFill/>
          <a:ln>
            <a:noFill/>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lang="en" sz="1100" u="sng">
                <a:solidFill>
                  <a:schemeClr val="dk1"/>
                </a:solidFill>
                <a:latin typeface="Comic Sans MS"/>
                <a:ea typeface="Comic Sans MS"/>
                <a:cs typeface="Comic Sans MS"/>
                <a:sym typeface="Comic Sans MS"/>
              </a:rPr>
              <a:t>Art - Painting and Mixed Media: Light and Dark</a:t>
            </a:r>
            <a:endParaRPr sz="1100" u="sng">
              <a:solidFill>
                <a:schemeClr val="dk1"/>
              </a:solidFill>
              <a:latin typeface="Comic Sans MS"/>
              <a:ea typeface="Comic Sans MS"/>
              <a:cs typeface="Comic Sans MS"/>
              <a:sym typeface="Comic Sans MS"/>
            </a:endParaRPr>
          </a:p>
          <a:p>
            <a:pPr indent="0" lvl="0" marL="0" rtl="0" algn="l">
              <a:lnSpc>
                <a:spcPct val="115000"/>
              </a:lnSpc>
              <a:spcBef>
                <a:spcPts val="800"/>
              </a:spcBef>
              <a:spcAft>
                <a:spcPts val="0"/>
              </a:spcAft>
              <a:buNone/>
            </a:pPr>
            <a:r>
              <a:rPr lang="en" sz="1100">
                <a:solidFill>
                  <a:schemeClr val="dk1"/>
                </a:solidFill>
                <a:latin typeface="Comic Sans MS"/>
                <a:ea typeface="Comic Sans MS"/>
                <a:cs typeface="Comic Sans MS"/>
                <a:sym typeface="Comic Sans MS"/>
              </a:rPr>
              <a:t>Pupils will: Share their ideas about a painting; describe the difference between a tint and a shade; mix tints and shades by adding black or white paint; discuss their real-life experiences of how colours can appear different; use tints and shades to paint an object in 3D; try different arrangements of objects for a composition, explaining their decisions; produce a clear sketch that reflects the arrangement of their objects; create a final painting that shows an understanding of how colour can be used to show light and dark, and therefore show three dimensions; Paint with care and control to make a still life with recognisable objects.</a:t>
            </a:r>
            <a:endParaRPr sz="1100">
              <a:solidFill>
                <a:schemeClr val="dk1"/>
              </a:solidFill>
              <a:latin typeface="Comic Sans MS"/>
              <a:ea typeface="Comic Sans MS"/>
              <a:cs typeface="Comic Sans MS"/>
              <a:sym typeface="Comic Sans MS"/>
            </a:endParaRPr>
          </a:p>
          <a:p>
            <a:pPr indent="0" lvl="0" marL="0" rtl="0" algn="ctr">
              <a:lnSpc>
                <a:spcPct val="107916"/>
              </a:lnSpc>
              <a:spcBef>
                <a:spcPts val="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80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a:solidFill>
                <a:srgbClr val="2E3430"/>
              </a:solidFill>
              <a:latin typeface="Lato"/>
              <a:ea typeface="Lato"/>
              <a:cs typeface="Lato"/>
              <a:sym typeface="Lato"/>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35"/>
          <p:cNvSpPr txBox="1"/>
          <p:nvPr/>
        </p:nvSpPr>
        <p:spPr>
          <a:xfrm>
            <a:off x="4402975" y="146850"/>
            <a:ext cx="4282200" cy="4645200"/>
          </a:xfrm>
          <a:prstGeom prst="rect">
            <a:avLst/>
          </a:prstGeom>
          <a:noFill/>
          <a:ln>
            <a:noFill/>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lang="en" sz="1100" u="sng">
                <a:solidFill>
                  <a:schemeClr val="dk1"/>
                </a:solidFill>
                <a:latin typeface="Comic Sans MS"/>
                <a:ea typeface="Comic Sans MS"/>
                <a:cs typeface="Comic Sans MS"/>
                <a:sym typeface="Comic Sans MS"/>
              </a:rPr>
              <a:t>Science</a:t>
            </a:r>
            <a:endParaRPr sz="1100" u="sng">
              <a:solidFill>
                <a:schemeClr val="dk1"/>
              </a:solidFill>
              <a:latin typeface="Comic Sans MS"/>
              <a:ea typeface="Comic Sans MS"/>
              <a:cs typeface="Comic Sans MS"/>
              <a:sym typeface="Comic Sans MS"/>
            </a:endParaRPr>
          </a:p>
          <a:p>
            <a:pPr indent="0" lvl="0" marL="0" rtl="0" algn="l">
              <a:lnSpc>
                <a:spcPct val="107916"/>
              </a:lnSpc>
              <a:spcBef>
                <a:spcPts val="800"/>
              </a:spcBef>
              <a:spcAft>
                <a:spcPts val="0"/>
              </a:spcAft>
              <a:buNone/>
            </a:pPr>
            <a:r>
              <a:rPr lang="en" sz="1100">
                <a:solidFill>
                  <a:schemeClr val="dk1"/>
                </a:solidFill>
                <a:latin typeface="Comic Sans MS"/>
                <a:ea typeface="Comic Sans MS"/>
                <a:cs typeface="Comic Sans MS"/>
                <a:sym typeface="Comic Sans MS"/>
              </a:rPr>
              <a:t>This terms Quest topic is light, electricity and sound. We will learn about the different sources of light and the effect of light on us. Also,  about how light travels and what happens when a shadow is formed. We will learn about what materials are opaque, transparent and translucent and how this effect the light compared to when an objects reflects light.</a:t>
            </a:r>
            <a:endParaRPr sz="1100">
              <a:solidFill>
                <a:schemeClr val="dk1"/>
              </a:solidFill>
              <a:latin typeface="Comic Sans MS"/>
              <a:ea typeface="Comic Sans MS"/>
              <a:cs typeface="Comic Sans MS"/>
              <a:sym typeface="Comic Sans MS"/>
            </a:endParaRPr>
          </a:p>
          <a:p>
            <a:pPr indent="0" lvl="0" marL="0" rtl="0" algn="l">
              <a:lnSpc>
                <a:spcPct val="107916"/>
              </a:lnSpc>
              <a:spcBef>
                <a:spcPts val="800"/>
              </a:spcBef>
              <a:spcAft>
                <a:spcPts val="0"/>
              </a:spcAft>
              <a:buNone/>
            </a:pPr>
            <a:r>
              <a:rPr lang="en" sz="1100">
                <a:solidFill>
                  <a:schemeClr val="dk1"/>
                </a:solidFill>
                <a:latin typeface="Comic Sans MS"/>
                <a:ea typeface="Comic Sans MS"/>
                <a:cs typeface="Comic Sans MS"/>
                <a:sym typeface="Comic Sans MS"/>
              </a:rPr>
              <a:t>We will also be learning about electricity where we will identify common appliances that run on electricity and then construct a simple series electrical circuit, identifying and naming its basic parts, including cells, wires, bulbs, switches and buzzers</a:t>
            </a:r>
            <a:endParaRPr sz="1100">
              <a:solidFill>
                <a:schemeClr val="dk1"/>
              </a:solidFill>
              <a:latin typeface="Comic Sans MS"/>
              <a:ea typeface="Comic Sans MS"/>
              <a:cs typeface="Comic Sans MS"/>
              <a:sym typeface="Comic Sans MS"/>
            </a:endParaRPr>
          </a:p>
          <a:p>
            <a:pPr indent="0" lvl="0" marL="0" rtl="0" algn="l">
              <a:spcBef>
                <a:spcPts val="800"/>
              </a:spcBef>
              <a:spcAft>
                <a:spcPts val="0"/>
              </a:spcAft>
              <a:buNone/>
            </a:pPr>
            <a:r>
              <a:rPr lang="en" sz="1100">
                <a:solidFill>
                  <a:schemeClr val="dk1"/>
                </a:solidFill>
                <a:latin typeface="Comic Sans MS"/>
                <a:ea typeface="Comic Sans MS"/>
                <a:cs typeface="Comic Sans MS"/>
                <a:sym typeface="Comic Sans MS"/>
              </a:rPr>
              <a:t>We will also learn about  some common conductors and insulators, and associate metals with being good conductors.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100">
                <a:solidFill>
                  <a:schemeClr val="dk1"/>
                </a:solidFill>
                <a:latin typeface="Comic Sans MS"/>
                <a:ea typeface="Comic Sans MS"/>
                <a:cs typeface="Comic Sans MS"/>
                <a:sym typeface="Comic Sans MS"/>
              </a:rPr>
              <a:t>Finally we will be learning about sound. We will learn how sounds are made and travel as vibrations through air, water, and other materials. as well investigating how pitch and volume can change and understand how our ears detect sound. They will conduct experiments to observe how distance and materials affect the way we hear. By exploring instruments and everyday objects, they’ll discover how sounds can be amplified or dampened. </a:t>
            </a:r>
            <a:endParaRPr>
              <a:solidFill>
                <a:srgbClr val="2E3430"/>
              </a:solidFill>
              <a:latin typeface="Lato"/>
              <a:ea typeface="Lato"/>
              <a:cs typeface="Lato"/>
              <a:sym typeface="Lato"/>
            </a:endParaRPr>
          </a:p>
        </p:txBody>
      </p:sp>
      <p:pic>
        <p:nvPicPr>
          <p:cNvPr descr="C:\Users\helena.newbury.SCH5200.002\AppData\Local\Microsoft\Windows\INetCache\Content.MSO\EEF41E.tmp" id="398" name="Google Shape;398;p35"/>
          <p:cNvPicPr preferRelativeResize="0"/>
          <p:nvPr/>
        </p:nvPicPr>
        <p:blipFill rotWithShape="1">
          <a:blip r:embed="rId3">
            <a:alphaModFix/>
          </a:blip>
          <a:srcRect b="0" l="0" r="0" t="0"/>
          <a:stretch/>
        </p:blipFill>
        <p:spPr>
          <a:xfrm>
            <a:off x="625957" y="3600448"/>
            <a:ext cx="2887725" cy="1191600"/>
          </a:xfrm>
          <a:prstGeom prst="rect">
            <a:avLst/>
          </a:prstGeom>
          <a:noFill/>
          <a:ln>
            <a:noFill/>
          </a:ln>
        </p:spPr>
      </p:pic>
      <p:sp>
        <p:nvSpPr>
          <p:cNvPr id="399" name="Google Shape;399;p35"/>
          <p:cNvSpPr txBox="1"/>
          <p:nvPr/>
        </p:nvSpPr>
        <p:spPr>
          <a:xfrm>
            <a:off x="427775" y="1669650"/>
            <a:ext cx="3864900" cy="1804200"/>
          </a:xfrm>
          <a:prstGeom prst="rect">
            <a:avLst/>
          </a:prstGeom>
          <a:noFill/>
          <a:ln>
            <a:noFill/>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lang="en" sz="1100" u="sng">
                <a:solidFill>
                  <a:schemeClr val="dk1"/>
                </a:solidFill>
                <a:latin typeface="Comic Sans MS"/>
                <a:ea typeface="Comic Sans MS"/>
                <a:cs typeface="Comic Sans MS"/>
                <a:sym typeface="Comic Sans MS"/>
              </a:rPr>
              <a:t>PSHE  </a:t>
            </a:r>
            <a:endParaRPr sz="1100" u="sng">
              <a:solidFill>
                <a:schemeClr val="dk1"/>
              </a:solidFill>
              <a:latin typeface="Comic Sans MS"/>
              <a:ea typeface="Comic Sans MS"/>
              <a:cs typeface="Comic Sans MS"/>
              <a:sym typeface="Comic Sans MS"/>
            </a:endParaRPr>
          </a:p>
          <a:p>
            <a:pPr indent="0" lvl="0" marL="0" rtl="0" algn="l">
              <a:lnSpc>
                <a:spcPct val="107916"/>
              </a:lnSpc>
              <a:spcBef>
                <a:spcPts val="800"/>
              </a:spcBef>
              <a:spcAft>
                <a:spcPts val="0"/>
              </a:spcAft>
              <a:buNone/>
            </a:pPr>
            <a:r>
              <a:rPr lang="en" sz="1100">
                <a:solidFill>
                  <a:schemeClr val="dk1"/>
                </a:solidFill>
                <a:latin typeface="Comic Sans MS"/>
                <a:ea typeface="Comic Sans MS"/>
                <a:cs typeface="Comic Sans MS"/>
                <a:sym typeface="Comic Sans MS"/>
              </a:rPr>
              <a:t>This terms focus is ‘’Giving to Others" the children will learn the importance of kindness, generosity, and helping others. It encourages students to understand the impact of giving on both the recipient and the giver. Through discussions and activities, children learn about different ways to contribute to their communities and the value of making positive differences in the lives of others.</a:t>
            </a:r>
            <a:endParaRPr sz="1100">
              <a:solidFill>
                <a:schemeClr val="dk1"/>
              </a:solidFill>
              <a:latin typeface="Comic Sans MS"/>
              <a:ea typeface="Comic Sans MS"/>
              <a:cs typeface="Comic Sans MS"/>
              <a:sym typeface="Comic Sans MS"/>
            </a:endParaRPr>
          </a:p>
          <a:p>
            <a:pPr indent="0" lvl="0" marL="0" rtl="0" algn="l">
              <a:spcBef>
                <a:spcPts val="80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a:solidFill>
                <a:srgbClr val="2E3430"/>
              </a:solidFill>
              <a:latin typeface="Lato"/>
              <a:ea typeface="Lato"/>
              <a:cs typeface="Lato"/>
              <a:sym typeface="Lato"/>
            </a:endParaRPr>
          </a:p>
        </p:txBody>
      </p:sp>
      <p:sp>
        <p:nvSpPr>
          <p:cNvPr id="400" name="Google Shape;400;p35"/>
          <p:cNvSpPr txBox="1"/>
          <p:nvPr/>
        </p:nvSpPr>
        <p:spPr>
          <a:xfrm>
            <a:off x="493925" y="322950"/>
            <a:ext cx="3732600" cy="1346700"/>
          </a:xfrm>
          <a:prstGeom prst="rect">
            <a:avLst/>
          </a:prstGeom>
          <a:noFill/>
          <a:ln>
            <a:noFill/>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lang="en" sz="1100" u="sng">
                <a:solidFill>
                  <a:schemeClr val="dk1"/>
                </a:solidFill>
                <a:latin typeface="Comic Sans MS"/>
                <a:ea typeface="Comic Sans MS"/>
                <a:cs typeface="Comic Sans MS"/>
                <a:sym typeface="Comic Sans MS"/>
              </a:rPr>
              <a:t>DT - Wearable Technology</a:t>
            </a:r>
            <a:endParaRPr sz="1100" u="sng">
              <a:solidFill>
                <a:schemeClr val="dk1"/>
              </a:solidFill>
              <a:latin typeface="Comic Sans MS"/>
              <a:ea typeface="Comic Sans MS"/>
              <a:cs typeface="Comic Sans MS"/>
              <a:sym typeface="Comic Sans MS"/>
            </a:endParaRPr>
          </a:p>
          <a:p>
            <a:pPr indent="0" lvl="0" marL="0" rtl="0" algn="ctr">
              <a:lnSpc>
                <a:spcPct val="107916"/>
              </a:lnSpc>
              <a:spcBef>
                <a:spcPts val="800"/>
              </a:spcBef>
              <a:spcAft>
                <a:spcPts val="0"/>
              </a:spcAft>
              <a:buNone/>
            </a:pPr>
            <a:r>
              <a:t/>
            </a:r>
            <a:endParaRPr sz="1100" u="sng">
              <a:solidFill>
                <a:schemeClr val="dk1"/>
              </a:solidFill>
              <a:latin typeface="Comic Sans MS"/>
              <a:ea typeface="Comic Sans MS"/>
              <a:cs typeface="Comic Sans MS"/>
              <a:sym typeface="Comic Sans MS"/>
            </a:endParaRPr>
          </a:p>
          <a:p>
            <a:pPr indent="0" lvl="0" marL="0" rtl="0" algn="ctr">
              <a:lnSpc>
                <a:spcPct val="107916"/>
              </a:lnSpc>
              <a:spcBef>
                <a:spcPts val="800"/>
              </a:spcBef>
              <a:spcAft>
                <a:spcPts val="0"/>
              </a:spcAft>
              <a:buNone/>
            </a:pPr>
            <a:r>
              <a:rPr lang="en" sz="1100">
                <a:solidFill>
                  <a:schemeClr val="dk1"/>
                </a:solidFill>
                <a:latin typeface="Comic Sans MS"/>
                <a:ea typeface="Comic Sans MS"/>
                <a:cs typeface="Comic Sans MS"/>
                <a:sym typeface="Comic Sans MS"/>
              </a:rPr>
              <a:t>Designing digital and wearable technology and developing a program and housing for a micro-bit.</a:t>
            </a:r>
            <a:endParaRPr sz="1100">
              <a:solidFill>
                <a:schemeClr val="dk1"/>
              </a:solidFill>
              <a:latin typeface="Comic Sans MS"/>
              <a:ea typeface="Comic Sans MS"/>
              <a:cs typeface="Comic Sans MS"/>
              <a:sym typeface="Comic Sans MS"/>
            </a:endParaRPr>
          </a:p>
          <a:p>
            <a:pPr indent="0" lvl="0" marL="0" rtl="0" algn="ctr">
              <a:lnSpc>
                <a:spcPct val="107916"/>
              </a:lnSpc>
              <a:spcBef>
                <a:spcPts val="800"/>
              </a:spcBef>
              <a:spcAft>
                <a:spcPts val="0"/>
              </a:spcAft>
              <a:buNone/>
            </a:pPr>
            <a:r>
              <a:t/>
            </a:r>
            <a:endParaRPr sz="1100" u="sng">
              <a:solidFill>
                <a:schemeClr val="dk1"/>
              </a:solidFill>
              <a:latin typeface="Comic Sans MS"/>
              <a:ea typeface="Comic Sans MS"/>
              <a:cs typeface="Comic Sans MS"/>
              <a:sym typeface="Comic Sans MS"/>
            </a:endParaRPr>
          </a:p>
          <a:p>
            <a:pPr indent="0" lvl="0" marL="0" rtl="0" algn="l">
              <a:spcBef>
                <a:spcPts val="80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a:solidFill>
                <a:srgbClr val="2E3430"/>
              </a:solidFill>
              <a:latin typeface="Lato"/>
              <a:ea typeface="Lato"/>
              <a:cs typeface="Lato"/>
              <a:sym typeface="Lato"/>
            </a:endParaRPr>
          </a:p>
        </p:txBody>
      </p:sp>
    </p:spTree>
  </p:cSld>
  <p:clrMapOvr>
    <a:masterClrMapping/>
  </p:clrMapOvr>
</p:sld>
</file>

<file path=ppt/theme/theme1.xml><?xml version="1.0" encoding="utf-8"?>
<a:theme xmlns:a="http://schemas.openxmlformats.org/drawingml/2006/main" xmlns:r="http://schemas.openxmlformats.org/officeDocument/2006/relationships" name="Cables Design Theme by Slidesgo">
  <a:themeElements>
    <a:clrScheme name="Simple Light">
      <a:dk1>
        <a:srgbClr val="FFFFFF"/>
      </a:dk1>
      <a:lt1>
        <a:srgbClr val="3A3A39"/>
      </a:lt1>
      <a:dk2>
        <a:srgbClr val="8F9396"/>
      </a:dk2>
      <a:lt2>
        <a:srgbClr val="B66252"/>
      </a:lt2>
      <a:accent1>
        <a:srgbClr val="BA7322"/>
      </a:accent1>
      <a:accent2>
        <a:srgbClr val="EEA177"/>
      </a:accent2>
      <a:accent3>
        <a:srgbClr val="FFE964"/>
      </a:accent3>
      <a:accent4>
        <a:srgbClr val="FFFFFF"/>
      </a:accent4>
      <a:accent5>
        <a:srgbClr val="FFFFFF"/>
      </a:accent5>
      <a:accent6>
        <a:srgbClr val="FFFFFF"/>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